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73" r:id="rId4"/>
  </p:sldMasterIdLst>
  <p:notesMasterIdLst>
    <p:notesMasterId r:id="rId30"/>
  </p:notesMasterIdLst>
  <p:handoutMasterIdLst>
    <p:handoutMasterId r:id="rId31"/>
  </p:handoutMasterIdLst>
  <p:sldIdLst>
    <p:sldId id="4619" r:id="rId5"/>
    <p:sldId id="4689" r:id="rId6"/>
    <p:sldId id="4669" r:id="rId7"/>
    <p:sldId id="4670" r:id="rId8"/>
    <p:sldId id="4600" r:id="rId9"/>
    <p:sldId id="4594" r:id="rId10"/>
    <p:sldId id="4684" r:id="rId11"/>
    <p:sldId id="4685" r:id="rId12"/>
    <p:sldId id="4686" r:id="rId13"/>
    <p:sldId id="4673" r:id="rId14"/>
    <p:sldId id="4674" r:id="rId15"/>
    <p:sldId id="4688" r:id="rId16"/>
    <p:sldId id="4677" r:id="rId17"/>
    <p:sldId id="4687" r:id="rId18"/>
    <p:sldId id="4659" r:id="rId19"/>
    <p:sldId id="4690" r:id="rId20"/>
    <p:sldId id="4683" r:id="rId21"/>
    <p:sldId id="4663" r:id="rId22"/>
    <p:sldId id="4678" r:id="rId23"/>
    <p:sldId id="4682" r:id="rId24"/>
    <p:sldId id="4664" r:id="rId25"/>
    <p:sldId id="4679" r:id="rId26"/>
    <p:sldId id="4680" r:id="rId27"/>
    <p:sldId id="4681" r:id="rId28"/>
    <p:sldId id="4623" r:id="rId29"/>
  </p:sldIdLst>
  <p:sldSz cx="9906000" cy="6858000" type="A4"/>
  <p:notesSz cx="6797675" cy="9926638"/>
  <p:custShowLst>
    <p:custShow name="目的別スライド ショー 1"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DD4D3"/>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E11DA-38C2-47BF-BBB9-F494B081C2E3}" v="991" dt="2025-11-17T08:38:11.42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52" autoAdjust="0"/>
  </p:normalViewPr>
  <p:slideViewPr>
    <p:cSldViewPr snapToGrid="0" showGuides="1">
      <p:cViewPr varScale="1">
        <p:scale>
          <a:sx n="65" d="100"/>
          <a:sy n="65" d="100"/>
        </p:scale>
        <p:origin x="72" y="756"/>
      </p:cViewPr>
      <p:guideLst>
        <p:guide orient="horz" pos="2183"/>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図師 尚文(ZUSHI Naofumi)" userId="977cf3cf-92ce-4201-a48f-a0fb8aa041a8" providerId="ADAL" clId="{90E00C33-9E2D-42B9-8C2C-1916F4DD4909}"/>
    <pc:docChg chg="undo custSel addSld delSld modSld sldOrd modShowInfo">
      <pc:chgData name="図師 尚文(ZUSHI Naofumi)" userId="977cf3cf-92ce-4201-a48f-a0fb8aa041a8" providerId="ADAL" clId="{90E00C33-9E2D-42B9-8C2C-1916F4DD4909}" dt="2025-07-11T02:46:18.533" v="1732" actId="2696"/>
      <pc:docMkLst>
        <pc:docMk/>
      </pc:docMkLst>
      <pc:sldChg chg="del">
        <pc:chgData name="図師 尚文(ZUSHI Naofumi)" userId="977cf3cf-92ce-4201-a48f-a0fb8aa041a8" providerId="ADAL" clId="{90E00C33-9E2D-42B9-8C2C-1916F4DD4909}" dt="2025-07-09T04:24:56.096" v="0" actId="2696"/>
        <pc:sldMkLst>
          <pc:docMk/>
          <pc:sldMk cId="3008278466" sldId="275"/>
        </pc:sldMkLst>
      </pc:sldChg>
      <pc:sldChg chg="del">
        <pc:chgData name="図師 尚文(ZUSHI Naofumi)" userId="977cf3cf-92ce-4201-a48f-a0fb8aa041a8" providerId="ADAL" clId="{90E00C33-9E2D-42B9-8C2C-1916F4DD4909}" dt="2025-07-09T04:24:56.096" v="0" actId="2696"/>
        <pc:sldMkLst>
          <pc:docMk/>
          <pc:sldMk cId="690318877" sldId="281"/>
        </pc:sldMkLst>
      </pc:sldChg>
      <pc:sldChg chg="del">
        <pc:chgData name="図師 尚文(ZUSHI Naofumi)" userId="977cf3cf-92ce-4201-a48f-a0fb8aa041a8" providerId="ADAL" clId="{90E00C33-9E2D-42B9-8C2C-1916F4DD4909}" dt="2025-07-09T04:26:34.774" v="10" actId="2696"/>
        <pc:sldMkLst>
          <pc:docMk/>
          <pc:sldMk cId="667736295" sldId="4549"/>
        </pc:sldMkLst>
      </pc:sldChg>
      <pc:sldChg chg="del">
        <pc:chgData name="図師 尚文(ZUSHI Naofumi)" userId="977cf3cf-92ce-4201-a48f-a0fb8aa041a8" providerId="ADAL" clId="{90E00C33-9E2D-42B9-8C2C-1916F4DD4909}" dt="2025-07-09T04:24:56.096" v="0" actId="2696"/>
        <pc:sldMkLst>
          <pc:docMk/>
          <pc:sldMk cId="3631900770" sldId="4588"/>
        </pc:sldMkLst>
      </pc:sldChg>
      <pc:sldChg chg="addSp delSp modSp del delDesignElem">
        <pc:chgData name="図師 尚文(ZUSHI Naofumi)" userId="977cf3cf-92ce-4201-a48f-a0fb8aa041a8" providerId="ADAL" clId="{90E00C33-9E2D-42B9-8C2C-1916F4DD4909}" dt="2025-07-09T04:38:46.360" v="146" actId="2696"/>
        <pc:sldMkLst>
          <pc:docMk/>
          <pc:sldMk cId="1159575335" sldId="4593"/>
        </pc:sldMkLst>
      </pc:sldChg>
      <pc:sldChg chg="delSp modSp mod ord">
        <pc:chgData name="図師 尚文(ZUSHI Naofumi)" userId="977cf3cf-92ce-4201-a48f-a0fb8aa041a8" providerId="ADAL" clId="{90E00C33-9E2D-42B9-8C2C-1916F4DD4909}" dt="2025-07-09T08:43:40.698" v="1015" actId="1076"/>
        <pc:sldMkLst>
          <pc:docMk/>
          <pc:sldMk cId="3913759922" sldId="4594"/>
        </pc:sldMkLst>
      </pc:sldChg>
      <pc:sldChg chg="modSp del mod ord">
        <pc:chgData name="図師 尚文(ZUSHI Naofumi)" userId="977cf3cf-92ce-4201-a48f-a0fb8aa041a8" providerId="ADAL" clId="{90E00C33-9E2D-42B9-8C2C-1916F4DD4909}" dt="2025-07-11T02:33:15.987" v="1674" actId="2696"/>
        <pc:sldMkLst>
          <pc:docMk/>
          <pc:sldMk cId="386693171" sldId="4595"/>
        </pc:sldMkLst>
      </pc:sldChg>
      <pc:sldChg chg="modSp del">
        <pc:chgData name="図師 尚文(ZUSHI Naofumi)" userId="977cf3cf-92ce-4201-a48f-a0fb8aa041a8" providerId="ADAL" clId="{90E00C33-9E2D-42B9-8C2C-1916F4DD4909}" dt="2025-07-09T04:38:46.360" v="146" actId="2696"/>
        <pc:sldMkLst>
          <pc:docMk/>
          <pc:sldMk cId="3243855120" sldId="4596"/>
        </pc:sldMkLst>
      </pc:sldChg>
      <pc:sldChg chg="modSp del">
        <pc:chgData name="図師 尚文(ZUSHI Naofumi)" userId="977cf3cf-92ce-4201-a48f-a0fb8aa041a8" providerId="ADAL" clId="{90E00C33-9E2D-42B9-8C2C-1916F4DD4909}" dt="2025-07-09T04:38:46.360" v="146" actId="2696"/>
        <pc:sldMkLst>
          <pc:docMk/>
          <pc:sldMk cId="2930316605" sldId="4597"/>
        </pc:sldMkLst>
      </pc:sldChg>
      <pc:sldChg chg="del">
        <pc:chgData name="図師 尚文(ZUSHI Naofumi)" userId="977cf3cf-92ce-4201-a48f-a0fb8aa041a8" providerId="ADAL" clId="{90E00C33-9E2D-42B9-8C2C-1916F4DD4909}" dt="2025-07-09T04:24:56.096" v="0" actId="2696"/>
        <pc:sldMkLst>
          <pc:docMk/>
          <pc:sldMk cId="2365225675" sldId="4599"/>
        </pc:sldMkLst>
      </pc:sldChg>
      <pc:sldChg chg="addSp delSp modSp mod delDesignElem">
        <pc:chgData name="図師 尚文(ZUSHI Naofumi)" userId="977cf3cf-92ce-4201-a48f-a0fb8aa041a8" providerId="ADAL" clId="{90E00C33-9E2D-42B9-8C2C-1916F4DD4909}" dt="2025-07-09T04:32:18.309" v="56" actId="20577"/>
        <pc:sldMkLst>
          <pc:docMk/>
          <pc:sldMk cId="3229941991" sldId="4600"/>
        </pc:sldMkLst>
      </pc:sldChg>
      <pc:sldChg chg="modSp del ord">
        <pc:chgData name="図師 尚文(ZUSHI Naofumi)" userId="977cf3cf-92ce-4201-a48f-a0fb8aa041a8" providerId="ADAL" clId="{90E00C33-9E2D-42B9-8C2C-1916F4DD4909}" dt="2025-07-09T07:15:36.410" v="359" actId="2696"/>
        <pc:sldMkLst>
          <pc:docMk/>
          <pc:sldMk cId="318214588" sldId="4604"/>
        </pc:sldMkLst>
      </pc:sldChg>
      <pc:sldChg chg="modSp ord">
        <pc:chgData name="図師 尚文(ZUSHI Naofumi)" userId="977cf3cf-92ce-4201-a48f-a0fb8aa041a8" providerId="ADAL" clId="{90E00C33-9E2D-42B9-8C2C-1916F4DD4909}" dt="2025-07-09T04:38:26.645" v="145"/>
        <pc:sldMkLst>
          <pc:docMk/>
          <pc:sldMk cId="514044093" sldId="4605"/>
        </pc:sldMkLst>
      </pc:sldChg>
      <pc:sldChg chg="modSp ord">
        <pc:chgData name="図師 尚文(ZUSHI Naofumi)" userId="977cf3cf-92ce-4201-a48f-a0fb8aa041a8" providerId="ADAL" clId="{90E00C33-9E2D-42B9-8C2C-1916F4DD4909}" dt="2025-07-09T04:49:08.110" v="207"/>
        <pc:sldMkLst>
          <pc:docMk/>
          <pc:sldMk cId="1365428474" sldId="4606"/>
        </pc:sldMkLst>
      </pc:sldChg>
      <pc:sldChg chg="addSp delSp modSp mod ord">
        <pc:chgData name="図師 尚文(ZUSHI Naofumi)" userId="977cf3cf-92ce-4201-a48f-a0fb8aa041a8" providerId="ADAL" clId="{90E00C33-9E2D-42B9-8C2C-1916F4DD4909}" dt="2025-07-09T07:11:13.134" v="279" actId="1037"/>
        <pc:sldMkLst>
          <pc:docMk/>
          <pc:sldMk cId="262964398" sldId="4607"/>
        </pc:sldMkLst>
      </pc:sldChg>
      <pc:sldChg chg="del">
        <pc:chgData name="図師 尚文(ZUSHI Naofumi)" userId="977cf3cf-92ce-4201-a48f-a0fb8aa041a8" providerId="ADAL" clId="{90E00C33-9E2D-42B9-8C2C-1916F4DD4909}" dt="2025-07-09T04:24:56.096" v="0" actId="2696"/>
        <pc:sldMkLst>
          <pc:docMk/>
          <pc:sldMk cId="1941900167" sldId="4608"/>
        </pc:sldMkLst>
      </pc:sldChg>
      <pc:sldChg chg="del">
        <pc:chgData name="図師 尚文(ZUSHI Naofumi)" userId="977cf3cf-92ce-4201-a48f-a0fb8aa041a8" providerId="ADAL" clId="{90E00C33-9E2D-42B9-8C2C-1916F4DD4909}" dt="2025-07-09T04:24:56.096" v="0" actId="2696"/>
        <pc:sldMkLst>
          <pc:docMk/>
          <pc:sldMk cId="219814804" sldId="4609"/>
        </pc:sldMkLst>
      </pc:sldChg>
      <pc:sldChg chg="del">
        <pc:chgData name="図師 尚文(ZUSHI Naofumi)" userId="977cf3cf-92ce-4201-a48f-a0fb8aa041a8" providerId="ADAL" clId="{90E00C33-9E2D-42B9-8C2C-1916F4DD4909}" dt="2025-07-09T08:03:40.613" v="634" actId="2696"/>
        <pc:sldMkLst>
          <pc:docMk/>
          <pc:sldMk cId="3155390451" sldId="4611"/>
        </pc:sldMkLst>
      </pc:sldChg>
      <pc:sldChg chg="modSp del">
        <pc:chgData name="図師 尚文(ZUSHI Naofumi)" userId="977cf3cf-92ce-4201-a48f-a0fb8aa041a8" providerId="ADAL" clId="{90E00C33-9E2D-42B9-8C2C-1916F4DD4909}" dt="2025-07-09T04:38:46.360" v="146" actId="2696"/>
        <pc:sldMkLst>
          <pc:docMk/>
          <pc:sldMk cId="2587752549" sldId="4612"/>
        </pc:sldMkLst>
      </pc:sldChg>
      <pc:sldChg chg="del">
        <pc:chgData name="図師 尚文(ZUSHI Naofumi)" userId="977cf3cf-92ce-4201-a48f-a0fb8aa041a8" providerId="ADAL" clId="{90E00C33-9E2D-42B9-8C2C-1916F4DD4909}" dt="2025-07-09T04:24:56.096" v="0" actId="2696"/>
        <pc:sldMkLst>
          <pc:docMk/>
          <pc:sldMk cId="3076587696" sldId="4614"/>
        </pc:sldMkLst>
      </pc:sldChg>
      <pc:sldChg chg="modSp mod">
        <pc:chgData name="図師 尚文(ZUSHI Naofumi)" userId="977cf3cf-92ce-4201-a48f-a0fb8aa041a8" providerId="ADAL" clId="{90E00C33-9E2D-42B9-8C2C-1916F4DD4909}" dt="2025-07-09T04:30:07.147" v="44"/>
        <pc:sldMkLst>
          <pc:docMk/>
          <pc:sldMk cId="2336937963" sldId="4615"/>
        </pc:sldMkLst>
      </pc:sldChg>
      <pc:sldChg chg="modSp del mod ord">
        <pc:chgData name="図師 尚文(ZUSHI Naofumi)" userId="977cf3cf-92ce-4201-a48f-a0fb8aa041a8" providerId="ADAL" clId="{90E00C33-9E2D-42B9-8C2C-1916F4DD4909}" dt="2025-07-11T02:33:15.987" v="1674" actId="2696"/>
        <pc:sldMkLst>
          <pc:docMk/>
          <pc:sldMk cId="1138322417" sldId="4616"/>
        </pc:sldMkLst>
      </pc:sldChg>
      <pc:sldChg chg="modSp del">
        <pc:chgData name="図師 尚文(ZUSHI Naofumi)" userId="977cf3cf-92ce-4201-a48f-a0fb8aa041a8" providerId="ADAL" clId="{90E00C33-9E2D-42B9-8C2C-1916F4DD4909}" dt="2025-07-09T04:38:46.360" v="146" actId="2696"/>
        <pc:sldMkLst>
          <pc:docMk/>
          <pc:sldMk cId="952883196" sldId="4617"/>
        </pc:sldMkLst>
      </pc:sldChg>
      <pc:sldChg chg="modSp del">
        <pc:chgData name="図師 尚文(ZUSHI Naofumi)" userId="977cf3cf-92ce-4201-a48f-a0fb8aa041a8" providerId="ADAL" clId="{90E00C33-9E2D-42B9-8C2C-1916F4DD4909}" dt="2025-07-09T04:38:46.360" v="146" actId="2696"/>
        <pc:sldMkLst>
          <pc:docMk/>
          <pc:sldMk cId="3693641678" sldId="4618"/>
        </pc:sldMkLst>
      </pc:sldChg>
      <pc:sldChg chg="modSp mod">
        <pc:chgData name="図師 尚文(ZUSHI Naofumi)" userId="977cf3cf-92ce-4201-a48f-a0fb8aa041a8" providerId="ADAL" clId="{90E00C33-9E2D-42B9-8C2C-1916F4DD4909}" dt="2025-07-09T04:27:47.652" v="14"/>
        <pc:sldMkLst>
          <pc:docMk/>
          <pc:sldMk cId="2607550036" sldId="4619"/>
        </pc:sldMkLst>
      </pc:sldChg>
      <pc:sldChg chg="new del">
        <pc:chgData name="図師 尚文(ZUSHI Naofumi)" userId="977cf3cf-92ce-4201-a48f-a0fb8aa041a8" providerId="ADAL" clId="{90E00C33-9E2D-42B9-8C2C-1916F4DD4909}" dt="2025-07-09T04:28:48.531" v="16" actId="680"/>
        <pc:sldMkLst>
          <pc:docMk/>
          <pc:sldMk cId="404079283" sldId="4620"/>
        </pc:sldMkLst>
      </pc:sldChg>
      <pc:sldChg chg="addSp delSp modSp mod setBg setClrOvrMap delDesignElem">
        <pc:chgData name="図師 尚文(ZUSHI Naofumi)" userId="977cf3cf-92ce-4201-a48f-a0fb8aa041a8" providerId="ADAL" clId="{90E00C33-9E2D-42B9-8C2C-1916F4DD4909}" dt="2025-07-09T04:32:35.045" v="57"/>
        <pc:sldMkLst>
          <pc:docMk/>
          <pc:sldMk cId="2245569973" sldId="4620"/>
        </pc:sldMkLst>
      </pc:sldChg>
      <pc:sldChg chg="addSp delSp modSp mod setBg setClrOvrMap delDesignElem">
        <pc:chgData name="図師 尚文(ZUSHI Naofumi)" userId="977cf3cf-92ce-4201-a48f-a0fb8aa041a8" providerId="ADAL" clId="{90E00C33-9E2D-42B9-8C2C-1916F4DD4909}" dt="2025-07-09T04:32:55.364" v="58"/>
        <pc:sldMkLst>
          <pc:docMk/>
          <pc:sldMk cId="1771934033" sldId="4621"/>
        </pc:sldMkLst>
      </pc:sldChg>
      <pc:sldChg chg="addSp modSp mod setBg setClrOvrMap delDesignElem">
        <pc:chgData name="図師 尚文(ZUSHI Naofumi)" userId="977cf3cf-92ce-4201-a48f-a0fb8aa041a8" providerId="ADAL" clId="{90E00C33-9E2D-42B9-8C2C-1916F4DD4909}" dt="2025-07-09T04:33:17.504" v="59"/>
        <pc:sldMkLst>
          <pc:docMk/>
          <pc:sldMk cId="2167532483" sldId="4622"/>
        </pc:sldMkLst>
      </pc:sldChg>
      <pc:sldChg chg="modSp del mod">
        <pc:chgData name="図師 尚文(ZUSHI Naofumi)" userId="977cf3cf-92ce-4201-a48f-a0fb8aa041a8" providerId="ADAL" clId="{90E00C33-9E2D-42B9-8C2C-1916F4DD4909}" dt="2025-07-09T04:52:44.305" v="226" actId="2696"/>
        <pc:sldMkLst>
          <pc:docMk/>
          <pc:sldMk cId="2142186407" sldId="4623"/>
        </pc:sldMkLst>
      </pc:sldChg>
      <pc:sldChg chg="addSp delSp modSp mod">
        <pc:chgData name="図師 尚文(ZUSHI Naofumi)" userId="977cf3cf-92ce-4201-a48f-a0fb8aa041a8" providerId="ADAL" clId="{90E00C33-9E2D-42B9-8C2C-1916F4DD4909}" dt="2025-07-09T07:11:21.964" v="280" actId="1076"/>
        <pc:sldMkLst>
          <pc:docMk/>
          <pc:sldMk cId="983516805" sldId="4624"/>
        </pc:sldMkLst>
      </pc:sldChg>
      <pc:sldChg chg="modSp mod">
        <pc:chgData name="図師 尚文(ZUSHI Naofumi)" userId="977cf3cf-92ce-4201-a48f-a0fb8aa041a8" providerId="ADAL" clId="{90E00C33-9E2D-42B9-8C2C-1916F4DD4909}" dt="2025-07-10T09:19:09.040" v="1424" actId="20577"/>
        <pc:sldMkLst>
          <pc:docMk/>
          <pc:sldMk cId="7595243" sldId="4625"/>
        </pc:sldMkLst>
      </pc:sldChg>
      <pc:sldChg chg="addSp delSp modSp mod setBg">
        <pc:chgData name="図師 尚文(ZUSHI Naofumi)" userId="977cf3cf-92ce-4201-a48f-a0fb8aa041a8" providerId="ADAL" clId="{90E00C33-9E2D-42B9-8C2C-1916F4DD4909}" dt="2025-07-09T08:43:59.956" v="1017" actId="1076"/>
        <pc:sldMkLst>
          <pc:docMk/>
          <pc:sldMk cId="1179614324" sldId="4626"/>
        </pc:sldMkLst>
      </pc:sldChg>
      <pc:sldChg chg="del">
        <pc:chgData name="図師 尚文(ZUSHI Naofumi)" userId="977cf3cf-92ce-4201-a48f-a0fb8aa041a8" providerId="ADAL" clId="{90E00C33-9E2D-42B9-8C2C-1916F4DD4909}" dt="2025-07-09T07:58:36.059" v="632" actId="2696"/>
        <pc:sldMkLst>
          <pc:docMk/>
          <pc:sldMk cId="1191828433" sldId="4627"/>
        </pc:sldMkLst>
      </pc:sldChg>
      <pc:sldChg chg="addSp delSp modSp mod">
        <pc:chgData name="図師 尚文(ZUSHI Naofumi)" userId="977cf3cf-92ce-4201-a48f-a0fb8aa041a8" providerId="ADAL" clId="{90E00C33-9E2D-42B9-8C2C-1916F4DD4909}" dt="2025-07-09T07:34:29.456" v="551" actId="1076"/>
        <pc:sldMkLst>
          <pc:docMk/>
          <pc:sldMk cId="276088248" sldId="4628"/>
        </pc:sldMkLst>
      </pc:sldChg>
      <pc:sldChg chg="delSp modSp del mod ord">
        <pc:chgData name="図師 尚文(ZUSHI Naofumi)" userId="977cf3cf-92ce-4201-a48f-a0fb8aa041a8" providerId="ADAL" clId="{90E00C33-9E2D-42B9-8C2C-1916F4DD4909}" dt="2025-07-09T07:33:06.311" v="542" actId="2696"/>
        <pc:sldMkLst>
          <pc:docMk/>
          <pc:sldMk cId="1645960097" sldId="4629"/>
        </pc:sldMkLst>
      </pc:sldChg>
      <pc:sldChg chg="addSp delSp modSp mod">
        <pc:chgData name="図師 尚文(ZUSHI Naofumi)" userId="977cf3cf-92ce-4201-a48f-a0fb8aa041a8" providerId="ADAL" clId="{90E00C33-9E2D-42B9-8C2C-1916F4DD4909}" dt="2025-07-09T08:46:05.154" v="1044" actId="20577"/>
        <pc:sldMkLst>
          <pc:docMk/>
          <pc:sldMk cId="3447034184" sldId="4630"/>
        </pc:sldMkLst>
      </pc:sldChg>
      <pc:sldChg chg="del">
        <pc:chgData name="図師 尚文(ZUSHI Naofumi)" userId="977cf3cf-92ce-4201-a48f-a0fb8aa041a8" providerId="ADAL" clId="{90E00C33-9E2D-42B9-8C2C-1916F4DD4909}" dt="2025-07-09T07:58:36.059" v="632" actId="2696"/>
        <pc:sldMkLst>
          <pc:docMk/>
          <pc:sldMk cId="766390796" sldId="4631"/>
        </pc:sldMkLst>
      </pc:sldChg>
      <pc:sldChg chg="addSp delSp modSp mod">
        <pc:chgData name="図師 尚文(ZUSHI Naofumi)" userId="977cf3cf-92ce-4201-a48f-a0fb8aa041a8" providerId="ADAL" clId="{90E00C33-9E2D-42B9-8C2C-1916F4DD4909}" dt="2025-07-09T08:44:20.620" v="1020" actId="1076"/>
        <pc:sldMkLst>
          <pc:docMk/>
          <pc:sldMk cId="1342715004" sldId="4632"/>
        </pc:sldMkLst>
      </pc:sldChg>
      <pc:sldChg chg="del">
        <pc:chgData name="図師 尚文(ZUSHI Naofumi)" userId="977cf3cf-92ce-4201-a48f-a0fb8aa041a8" providerId="ADAL" clId="{90E00C33-9E2D-42B9-8C2C-1916F4DD4909}" dt="2025-07-09T07:37:16.478" v="565" actId="2696"/>
        <pc:sldMkLst>
          <pc:docMk/>
          <pc:sldMk cId="946941550" sldId="4633"/>
        </pc:sldMkLst>
      </pc:sldChg>
      <pc:sldChg chg="delSp modSp mod">
        <pc:chgData name="図師 尚文(ZUSHI Naofumi)" userId="977cf3cf-92ce-4201-a48f-a0fb8aa041a8" providerId="ADAL" clId="{90E00C33-9E2D-42B9-8C2C-1916F4DD4909}" dt="2025-07-09T07:34:54.438" v="556" actId="14100"/>
        <pc:sldMkLst>
          <pc:docMk/>
          <pc:sldMk cId="4233311782" sldId="4634"/>
        </pc:sldMkLst>
      </pc:sldChg>
      <pc:sldChg chg="delSp modSp mod">
        <pc:chgData name="図師 尚文(ZUSHI Naofumi)" userId="977cf3cf-92ce-4201-a48f-a0fb8aa041a8" providerId="ADAL" clId="{90E00C33-9E2D-42B9-8C2C-1916F4DD4909}" dt="2025-07-09T08:44:30.503" v="1022" actId="14100"/>
        <pc:sldMkLst>
          <pc:docMk/>
          <pc:sldMk cId="810138104" sldId="4635"/>
        </pc:sldMkLst>
      </pc:sldChg>
      <pc:sldChg chg="addSp delSp modSp mod">
        <pc:chgData name="図師 尚文(ZUSHI Naofumi)" userId="977cf3cf-92ce-4201-a48f-a0fb8aa041a8" providerId="ADAL" clId="{90E00C33-9E2D-42B9-8C2C-1916F4DD4909}" dt="2025-07-09T07:50:38.552" v="592" actId="1076"/>
        <pc:sldMkLst>
          <pc:docMk/>
          <pc:sldMk cId="2395867244" sldId="4636"/>
        </pc:sldMkLst>
      </pc:sldChg>
      <pc:sldChg chg="addSp delSp modSp mod">
        <pc:chgData name="図師 尚文(ZUSHI Naofumi)" userId="977cf3cf-92ce-4201-a48f-a0fb8aa041a8" providerId="ADAL" clId="{90E00C33-9E2D-42B9-8C2C-1916F4DD4909}" dt="2025-07-09T08:44:38.904" v="1023" actId="255"/>
        <pc:sldMkLst>
          <pc:docMk/>
          <pc:sldMk cId="3367978498" sldId="4637"/>
        </pc:sldMkLst>
      </pc:sldChg>
      <pc:sldChg chg="addSp modSp mod">
        <pc:chgData name="図師 尚文(ZUSHI Naofumi)" userId="977cf3cf-92ce-4201-a48f-a0fb8aa041a8" providerId="ADAL" clId="{90E00C33-9E2D-42B9-8C2C-1916F4DD4909}" dt="2025-07-09T07:55:33.382" v="614" actId="14100"/>
        <pc:sldMkLst>
          <pc:docMk/>
          <pc:sldMk cId="1792189763" sldId="4638"/>
        </pc:sldMkLst>
      </pc:sldChg>
      <pc:sldChg chg="addSp modSp mod">
        <pc:chgData name="図師 尚文(ZUSHI Naofumi)" userId="977cf3cf-92ce-4201-a48f-a0fb8aa041a8" providerId="ADAL" clId="{90E00C33-9E2D-42B9-8C2C-1916F4DD4909}" dt="2025-07-09T08:44:56.592" v="1028" actId="1035"/>
        <pc:sldMkLst>
          <pc:docMk/>
          <pc:sldMk cId="1836725052" sldId="4639"/>
        </pc:sldMkLst>
      </pc:sldChg>
      <pc:sldChg chg="modSp mod">
        <pc:chgData name="図師 尚文(ZUSHI Naofumi)" userId="977cf3cf-92ce-4201-a48f-a0fb8aa041a8" providerId="ADAL" clId="{90E00C33-9E2D-42B9-8C2C-1916F4DD4909}" dt="2025-07-11T02:19:11.540" v="1633" actId="207"/>
        <pc:sldMkLst>
          <pc:docMk/>
          <pc:sldMk cId="1007279525" sldId="4640"/>
        </pc:sldMkLst>
      </pc:sldChg>
      <pc:sldChg chg="del">
        <pc:chgData name="図師 尚文(ZUSHI Naofumi)" userId="977cf3cf-92ce-4201-a48f-a0fb8aa041a8" providerId="ADAL" clId="{90E00C33-9E2D-42B9-8C2C-1916F4DD4909}" dt="2025-07-09T08:02:49.312" v="633" actId="2696"/>
        <pc:sldMkLst>
          <pc:docMk/>
          <pc:sldMk cId="1917137022" sldId="4640"/>
        </pc:sldMkLst>
      </pc:sldChg>
      <pc:sldChg chg="modSp mod">
        <pc:chgData name="図師 尚文(ZUSHI Naofumi)" userId="977cf3cf-92ce-4201-a48f-a0fb8aa041a8" providerId="ADAL" clId="{90E00C33-9E2D-42B9-8C2C-1916F4DD4909}" dt="2025-07-11T02:19:37.308" v="1634" actId="207"/>
        <pc:sldMkLst>
          <pc:docMk/>
          <pc:sldMk cId="3062934382" sldId="4641"/>
        </pc:sldMkLst>
      </pc:sldChg>
      <pc:sldChg chg="modSp mod">
        <pc:chgData name="図師 尚文(ZUSHI Naofumi)" userId="977cf3cf-92ce-4201-a48f-a0fb8aa041a8" providerId="ADAL" clId="{90E00C33-9E2D-42B9-8C2C-1916F4DD4909}" dt="2025-07-11T02:19:58.802" v="1636" actId="207"/>
        <pc:sldMkLst>
          <pc:docMk/>
          <pc:sldMk cId="2999725877" sldId="4642"/>
        </pc:sldMkLst>
      </pc:sldChg>
      <pc:sldChg chg="modSp mod">
        <pc:chgData name="図師 尚文(ZUSHI Naofumi)" userId="977cf3cf-92ce-4201-a48f-a0fb8aa041a8" providerId="ADAL" clId="{90E00C33-9E2D-42B9-8C2C-1916F4DD4909}" dt="2025-07-11T02:21:02.728" v="1641" actId="207"/>
        <pc:sldMkLst>
          <pc:docMk/>
          <pc:sldMk cId="3835503191" sldId="4643"/>
        </pc:sldMkLst>
      </pc:sldChg>
      <pc:sldChg chg="modSp mod ord">
        <pc:chgData name="図師 尚文(ZUSHI Naofumi)" userId="977cf3cf-92ce-4201-a48f-a0fb8aa041a8" providerId="ADAL" clId="{90E00C33-9E2D-42B9-8C2C-1916F4DD4909}" dt="2025-07-11T02:20:44.860" v="1639" actId="207"/>
        <pc:sldMkLst>
          <pc:docMk/>
          <pc:sldMk cId="1256211319" sldId="4644"/>
        </pc:sldMkLst>
      </pc:sldChg>
      <pc:sldChg chg="del">
        <pc:chgData name="図師 尚文(ZUSHI Naofumi)" userId="977cf3cf-92ce-4201-a48f-a0fb8aa041a8" providerId="ADAL" clId="{90E00C33-9E2D-42B9-8C2C-1916F4DD4909}" dt="2025-07-09T08:41:02.545" v="974" actId="2696"/>
        <pc:sldMkLst>
          <pc:docMk/>
          <pc:sldMk cId="2324928434" sldId="4644"/>
        </pc:sldMkLst>
      </pc:sldChg>
      <pc:sldChg chg="modSp mod">
        <pc:chgData name="図師 尚文(ZUSHI Naofumi)" userId="977cf3cf-92ce-4201-a48f-a0fb8aa041a8" providerId="ADAL" clId="{90E00C33-9E2D-42B9-8C2C-1916F4DD4909}" dt="2025-07-11T02:21:16.399" v="1642" actId="207"/>
        <pc:sldMkLst>
          <pc:docMk/>
          <pc:sldMk cId="567342134" sldId="4645"/>
        </pc:sldMkLst>
      </pc:sldChg>
      <pc:sldChg chg="del">
        <pc:chgData name="図師 尚文(ZUSHI Naofumi)" userId="977cf3cf-92ce-4201-a48f-a0fb8aa041a8" providerId="ADAL" clId="{90E00C33-9E2D-42B9-8C2C-1916F4DD4909}" dt="2025-07-09T08:41:02.545" v="974" actId="2696"/>
        <pc:sldMkLst>
          <pc:docMk/>
          <pc:sldMk cId="2718786082" sldId="4645"/>
        </pc:sldMkLst>
      </pc:sldChg>
      <pc:sldChg chg="modSp mod">
        <pc:chgData name="図師 尚文(ZUSHI Naofumi)" userId="977cf3cf-92ce-4201-a48f-a0fb8aa041a8" providerId="ADAL" clId="{90E00C33-9E2D-42B9-8C2C-1916F4DD4909}" dt="2025-07-11T02:30:26.192" v="1645" actId="207"/>
        <pc:sldMkLst>
          <pc:docMk/>
          <pc:sldMk cId="447901654" sldId="4646"/>
        </pc:sldMkLst>
      </pc:sldChg>
      <pc:sldChg chg="del">
        <pc:chgData name="図師 尚文(ZUSHI Naofumi)" userId="977cf3cf-92ce-4201-a48f-a0fb8aa041a8" providerId="ADAL" clId="{90E00C33-9E2D-42B9-8C2C-1916F4DD4909}" dt="2025-07-09T08:41:02.545" v="974" actId="2696"/>
        <pc:sldMkLst>
          <pc:docMk/>
          <pc:sldMk cId="2769260979" sldId="4646"/>
        </pc:sldMkLst>
      </pc:sldChg>
      <pc:sldChg chg="modSp mod">
        <pc:chgData name="図師 尚文(ZUSHI Naofumi)" userId="977cf3cf-92ce-4201-a48f-a0fb8aa041a8" providerId="ADAL" clId="{90E00C33-9E2D-42B9-8C2C-1916F4DD4909}" dt="2025-07-11T02:31:04.408" v="1647" actId="207"/>
        <pc:sldMkLst>
          <pc:docMk/>
          <pc:sldMk cId="2569261881" sldId="4647"/>
        </pc:sldMkLst>
      </pc:sldChg>
      <pc:sldChg chg="del">
        <pc:chgData name="図師 尚文(ZUSHI Naofumi)" userId="977cf3cf-92ce-4201-a48f-a0fb8aa041a8" providerId="ADAL" clId="{90E00C33-9E2D-42B9-8C2C-1916F4DD4909}" dt="2025-07-09T08:41:02.545" v="974" actId="2696"/>
        <pc:sldMkLst>
          <pc:docMk/>
          <pc:sldMk cId="3580168088" sldId="4647"/>
        </pc:sldMkLst>
      </pc:sldChg>
      <pc:sldChg chg="del">
        <pc:chgData name="図師 尚文(ZUSHI Naofumi)" userId="977cf3cf-92ce-4201-a48f-a0fb8aa041a8" providerId="ADAL" clId="{90E00C33-9E2D-42B9-8C2C-1916F4DD4909}" dt="2025-07-09T08:41:02.545" v="974" actId="2696"/>
        <pc:sldMkLst>
          <pc:docMk/>
          <pc:sldMk cId="2052169535" sldId="4648"/>
        </pc:sldMkLst>
      </pc:sldChg>
      <pc:sldChg chg="modSp mod">
        <pc:chgData name="図師 尚文(ZUSHI Naofumi)" userId="977cf3cf-92ce-4201-a48f-a0fb8aa041a8" providerId="ADAL" clId="{90E00C33-9E2D-42B9-8C2C-1916F4DD4909}" dt="2025-07-11T02:32:18.612" v="1652" actId="207"/>
        <pc:sldMkLst>
          <pc:docMk/>
          <pc:sldMk cId="2675417713" sldId="4648"/>
        </pc:sldMkLst>
      </pc:sldChg>
      <pc:sldChg chg="delSp del mod">
        <pc:chgData name="図師 尚文(ZUSHI Naofumi)" userId="977cf3cf-92ce-4201-a48f-a0fb8aa041a8" providerId="ADAL" clId="{90E00C33-9E2D-42B9-8C2C-1916F4DD4909}" dt="2025-07-11T02:46:18.533" v="1732" actId="2696"/>
        <pc:sldMkLst>
          <pc:docMk/>
          <pc:sldMk cId="3483154590" sldId="4649"/>
        </pc:sldMkLst>
      </pc:sldChg>
      <pc:sldChg chg="addSp delSp modSp add del mod setBg">
        <pc:chgData name="図師 尚文(ZUSHI Naofumi)" userId="977cf3cf-92ce-4201-a48f-a0fb8aa041a8" providerId="ADAL" clId="{90E00C33-9E2D-42B9-8C2C-1916F4DD4909}" dt="2025-07-11T02:43:59.250" v="1718" actId="1076"/>
        <pc:sldMkLst>
          <pc:docMk/>
          <pc:sldMk cId="2339869497" sldId="4650"/>
        </pc:sldMkLst>
      </pc:sldChg>
      <pc:sldChg chg="addSp modSp mod">
        <pc:chgData name="図師 尚文(ZUSHI Naofumi)" userId="977cf3cf-92ce-4201-a48f-a0fb8aa041a8" providerId="ADAL" clId="{90E00C33-9E2D-42B9-8C2C-1916F4DD4909}" dt="2025-07-10T09:40:56.556" v="1500" actId="14100"/>
        <pc:sldMkLst>
          <pc:docMk/>
          <pc:sldMk cId="3154234379" sldId="4651"/>
        </pc:sldMkLst>
      </pc:sldChg>
      <pc:sldChg chg="addSp delSp modSp mod setBg">
        <pc:chgData name="図師 尚文(ZUSHI Naofumi)" userId="977cf3cf-92ce-4201-a48f-a0fb8aa041a8" providerId="ADAL" clId="{90E00C33-9E2D-42B9-8C2C-1916F4DD4909}" dt="2025-07-11T02:38:27.841" v="1680" actId="1076"/>
        <pc:sldMkLst>
          <pc:docMk/>
          <pc:sldMk cId="3320814628" sldId="4652"/>
        </pc:sldMkLst>
      </pc:sldChg>
      <pc:sldChg chg="addSp delSp modSp add del mod setBg addAnim delAnim">
        <pc:chgData name="図師 尚文(ZUSHI Naofumi)" userId="977cf3cf-92ce-4201-a48f-a0fb8aa041a8" providerId="ADAL" clId="{90E00C33-9E2D-42B9-8C2C-1916F4DD4909}" dt="2025-07-10T09:39:17.473" v="1484" actId="14100"/>
        <pc:sldMkLst>
          <pc:docMk/>
          <pc:sldMk cId="3327878772" sldId="4653"/>
        </pc:sldMkLst>
      </pc:sldChg>
      <pc:sldChg chg="addSp modSp mod">
        <pc:chgData name="図師 尚文(ZUSHI Naofumi)" userId="977cf3cf-92ce-4201-a48f-a0fb8aa041a8" providerId="ADAL" clId="{90E00C33-9E2D-42B9-8C2C-1916F4DD4909}" dt="2025-07-11T02:45:57.214" v="1731" actId="14100"/>
        <pc:sldMkLst>
          <pc:docMk/>
          <pc:sldMk cId="1701527264" sldId="4654"/>
        </pc:sldMkLst>
      </pc:sldChg>
      <pc:sldChg chg="addSp modSp mod">
        <pc:chgData name="図師 尚文(ZUSHI Naofumi)" userId="977cf3cf-92ce-4201-a48f-a0fb8aa041a8" providerId="ADAL" clId="{90E00C33-9E2D-42B9-8C2C-1916F4DD4909}" dt="2025-07-11T02:45:08.931" v="1730" actId="1076"/>
        <pc:sldMkLst>
          <pc:docMk/>
          <pc:sldMk cId="1728371893" sldId="4655"/>
        </pc:sldMkLst>
      </pc:sldChg>
      <pc:sldChg chg="addSp modSp mod">
        <pc:chgData name="図師 尚文(ZUSHI Naofumi)" userId="977cf3cf-92ce-4201-a48f-a0fb8aa041a8" providerId="ADAL" clId="{90E00C33-9E2D-42B9-8C2C-1916F4DD4909}" dt="2025-07-11T02:44:17.334" v="1720" actId="1076"/>
        <pc:sldMkLst>
          <pc:docMk/>
          <pc:sldMk cId="52034169" sldId="4656"/>
        </pc:sldMkLst>
      </pc:sldChg>
    </pc:docChg>
  </pc:docChgLst>
  <pc:docChgLst>
    <pc:chgData name="図師 尚文(ZUSHI Naofumi)" userId="977cf3cf-92ce-4201-a48f-a0fb8aa041a8" providerId="ADAL" clId="{7176DD90-BF7E-47A7-BF6D-95AAF85254E7}"/>
    <pc:docChg chg="undo redo custSel addSld delSld modSld sldOrd modNotesMaster modHandout">
      <pc:chgData name="図師 尚文(ZUSHI Naofumi)" userId="977cf3cf-92ce-4201-a48f-a0fb8aa041a8" providerId="ADAL" clId="{7176DD90-BF7E-47A7-BF6D-95AAF85254E7}" dt="2025-11-17T08:38:14.670" v="4190" actId="207"/>
      <pc:docMkLst>
        <pc:docMk/>
      </pc:docMkLst>
      <pc:sldChg chg="addSp delSp modSp mod setBg setClrOvrMap">
        <pc:chgData name="図師 尚文(ZUSHI Naofumi)" userId="977cf3cf-92ce-4201-a48f-a0fb8aa041a8" providerId="ADAL" clId="{7176DD90-BF7E-47A7-BF6D-95AAF85254E7}" dt="2025-11-06T10:10:52.628" v="3445" actId="14100"/>
        <pc:sldMkLst>
          <pc:docMk/>
          <pc:sldMk cId="3913759922" sldId="4594"/>
        </pc:sldMkLst>
        <pc:spChg chg="mod ord">
          <ac:chgData name="図師 尚文(ZUSHI Naofumi)" userId="977cf3cf-92ce-4201-a48f-a0fb8aa041a8" providerId="ADAL" clId="{7176DD90-BF7E-47A7-BF6D-95AAF85254E7}" dt="2025-11-06T10:09:22.188" v="3397" actId="26606"/>
          <ac:spMkLst>
            <pc:docMk/>
            <pc:sldMk cId="3913759922" sldId="4594"/>
            <ac:spMk id="4" creationId="{B16C3BCD-58B7-AAEA-7A59-9EB1E06DD309}"/>
          </ac:spMkLst>
        </pc:spChg>
        <pc:spChg chg="mod">
          <ac:chgData name="図師 尚文(ZUSHI Naofumi)" userId="977cf3cf-92ce-4201-a48f-a0fb8aa041a8" providerId="ADAL" clId="{7176DD90-BF7E-47A7-BF6D-95AAF85254E7}" dt="2025-11-06T10:10:52.628" v="3445" actId="14100"/>
          <ac:spMkLst>
            <pc:docMk/>
            <pc:sldMk cId="3913759922" sldId="4594"/>
            <ac:spMk id="6" creationId="{B99200BF-37F9-D4DD-B491-6A48E4055EF7}"/>
          </ac:spMkLst>
        </pc:spChg>
        <pc:spChg chg="add">
          <ac:chgData name="図師 尚文(ZUSHI Naofumi)" userId="977cf3cf-92ce-4201-a48f-a0fb8aa041a8" providerId="ADAL" clId="{7176DD90-BF7E-47A7-BF6D-95AAF85254E7}" dt="2025-11-06T10:09:22.188" v="3397" actId="26606"/>
          <ac:spMkLst>
            <pc:docMk/>
            <pc:sldMk cId="3913759922" sldId="4594"/>
            <ac:spMk id="11" creationId="{AD2D45C7-2E37-44FD-AC77-116CD14B9ED9}"/>
          </ac:spMkLst>
        </pc:spChg>
        <pc:spChg chg="add">
          <ac:chgData name="図師 尚文(ZUSHI Naofumi)" userId="977cf3cf-92ce-4201-a48f-a0fb8aa041a8" providerId="ADAL" clId="{7176DD90-BF7E-47A7-BF6D-95AAF85254E7}" dt="2025-11-06T10:09:22.188" v="3397" actId="26606"/>
          <ac:spMkLst>
            <pc:docMk/>
            <pc:sldMk cId="3913759922" sldId="4594"/>
            <ac:spMk id="13" creationId="{1FF88480-2CF1-4C54-8CE3-2CA9CD9FF896}"/>
          </ac:spMkLst>
        </pc:spChg>
      </pc:sldChg>
      <pc:sldChg chg="addSp delSp modSp mod setBg delDesignElem">
        <pc:chgData name="図師 尚文(ZUSHI Naofumi)" userId="977cf3cf-92ce-4201-a48f-a0fb8aa041a8" providerId="ADAL" clId="{7176DD90-BF7E-47A7-BF6D-95AAF85254E7}" dt="2025-11-06T10:08:48.073" v="3393" actId="26606"/>
        <pc:sldMkLst>
          <pc:docMk/>
          <pc:sldMk cId="3229941991" sldId="4600"/>
        </pc:sldMkLst>
        <pc:spChg chg="mod">
          <ac:chgData name="図師 尚文(ZUSHI Naofumi)" userId="977cf3cf-92ce-4201-a48f-a0fb8aa041a8" providerId="ADAL" clId="{7176DD90-BF7E-47A7-BF6D-95AAF85254E7}" dt="2025-11-06T10:08:48.073" v="3393" actId="26606"/>
          <ac:spMkLst>
            <pc:docMk/>
            <pc:sldMk cId="3229941991" sldId="4600"/>
            <ac:spMk id="4" creationId="{B16C3BCD-58B7-AAEA-7A59-9EB1E06DD309}"/>
          </ac:spMkLst>
        </pc:spChg>
        <pc:spChg chg="mod">
          <ac:chgData name="図師 尚文(ZUSHI Naofumi)" userId="977cf3cf-92ce-4201-a48f-a0fb8aa041a8" providerId="ADAL" clId="{7176DD90-BF7E-47A7-BF6D-95AAF85254E7}" dt="2025-11-06T10:08:48.073" v="3393" actId="26606"/>
          <ac:spMkLst>
            <pc:docMk/>
            <pc:sldMk cId="3229941991" sldId="4600"/>
            <ac:spMk id="5" creationId="{CAD16BAA-1491-6098-A32B-C8F5D1B91B3C}"/>
          </ac:spMkLst>
        </pc:spChg>
        <pc:spChg chg="add">
          <ac:chgData name="図師 尚文(ZUSHI Naofumi)" userId="977cf3cf-92ce-4201-a48f-a0fb8aa041a8" providerId="ADAL" clId="{7176DD90-BF7E-47A7-BF6D-95AAF85254E7}" dt="2025-11-06T10:08:48.073" v="3393" actId="26606"/>
          <ac:spMkLst>
            <pc:docMk/>
            <pc:sldMk cId="3229941991" sldId="4600"/>
            <ac:spMk id="46" creationId="{4609862E-48F9-45AC-8D44-67A0268A7935}"/>
          </ac:spMkLst>
        </pc:spChg>
        <pc:spChg chg="add">
          <ac:chgData name="図師 尚文(ZUSHI Naofumi)" userId="977cf3cf-92ce-4201-a48f-a0fb8aa041a8" providerId="ADAL" clId="{7176DD90-BF7E-47A7-BF6D-95AAF85254E7}" dt="2025-11-06T10:08:48.073" v="3393" actId="26606"/>
          <ac:spMkLst>
            <pc:docMk/>
            <pc:sldMk cId="3229941991" sldId="4600"/>
            <ac:spMk id="48" creationId="{2D5EEA8B-2D86-4D1D-96B3-6B8290303786}"/>
          </ac:spMkLst>
        </pc:spChg>
        <pc:cxnChg chg="add">
          <ac:chgData name="図師 尚文(ZUSHI Naofumi)" userId="977cf3cf-92ce-4201-a48f-a0fb8aa041a8" providerId="ADAL" clId="{7176DD90-BF7E-47A7-BF6D-95AAF85254E7}" dt="2025-11-06T10:08:48.073" v="3393" actId="26606"/>
          <ac:cxnSpMkLst>
            <pc:docMk/>
            <pc:sldMk cId="3229941991" sldId="4600"/>
            <ac:cxnSpMk id="38" creationId="{08C9B4EE-7611-4ED9-B356-7BDD377C39B0}"/>
          </ac:cxnSpMkLst>
        </pc:cxnChg>
        <pc:cxnChg chg="add">
          <ac:chgData name="図師 尚文(ZUSHI Naofumi)" userId="977cf3cf-92ce-4201-a48f-a0fb8aa041a8" providerId="ADAL" clId="{7176DD90-BF7E-47A7-BF6D-95AAF85254E7}" dt="2025-11-06T10:08:48.073" v="3393" actId="26606"/>
          <ac:cxnSpMkLst>
            <pc:docMk/>
            <pc:sldMk cId="3229941991" sldId="4600"/>
            <ac:cxnSpMk id="42" creationId="{20D69C80-8919-4A32-B897-F2A21F940574}"/>
          </ac:cxnSpMkLst>
        </pc:cxnChg>
      </pc:sldChg>
      <pc:sldChg chg="modSp del mod setBg">
        <pc:chgData name="図師 尚文(ZUSHI Naofumi)" userId="977cf3cf-92ce-4201-a48f-a0fb8aa041a8" providerId="ADAL" clId="{7176DD90-BF7E-47A7-BF6D-95AAF85254E7}" dt="2025-11-07T02:42:48.413" v="3787" actId="2696"/>
        <pc:sldMkLst>
          <pc:docMk/>
          <pc:sldMk cId="2336937963" sldId="4615"/>
        </pc:sldMkLst>
      </pc:sldChg>
      <pc:sldChg chg="addSp delSp modSp mod setBg">
        <pc:chgData name="図師 尚文(ZUSHI Naofumi)" userId="977cf3cf-92ce-4201-a48f-a0fb8aa041a8" providerId="ADAL" clId="{7176DD90-BF7E-47A7-BF6D-95AAF85254E7}" dt="2025-11-17T08:38:14.670" v="4190" actId="207"/>
        <pc:sldMkLst>
          <pc:docMk/>
          <pc:sldMk cId="2607550036" sldId="4619"/>
        </pc:sldMkLst>
        <pc:spChg chg="mod">
          <ac:chgData name="図師 尚文(ZUSHI Naofumi)" userId="977cf3cf-92ce-4201-a48f-a0fb8aa041a8" providerId="ADAL" clId="{7176DD90-BF7E-47A7-BF6D-95AAF85254E7}" dt="2025-11-07T02:44:19.151" v="3825" actId="1036"/>
          <ac:spMkLst>
            <pc:docMk/>
            <pc:sldMk cId="2607550036" sldId="4619"/>
            <ac:spMk id="2" creationId="{ED841701-53B5-4A49-905B-256C99F0B87D}"/>
          </ac:spMkLst>
        </pc:spChg>
        <pc:spChg chg="add mod">
          <ac:chgData name="図師 尚文(ZUSHI Naofumi)" userId="977cf3cf-92ce-4201-a48f-a0fb8aa041a8" providerId="ADAL" clId="{7176DD90-BF7E-47A7-BF6D-95AAF85254E7}" dt="2025-11-17T08:38:14.670" v="4190" actId="207"/>
          <ac:spMkLst>
            <pc:docMk/>
            <pc:sldMk cId="2607550036" sldId="4619"/>
            <ac:spMk id="3" creationId="{67D8EFDD-079A-73C7-C79F-C43E50A81A88}"/>
          </ac:spMkLst>
        </pc:spChg>
        <pc:cxnChg chg="mod">
          <ac:chgData name="図師 尚文(ZUSHI Naofumi)" userId="977cf3cf-92ce-4201-a48f-a0fb8aa041a8" providerId="ADAL" clId="{7176DD90-BF7E-47A7-BF6D-95AAF85254E7}" dt="2025-11-07T02:44:19.151" v="3825" actId="1036"/>
          <ac:cxnSpMkLst>
            <pc:docMk/>
            <pc:sldMk cId="2607550036" sldId="4619"/>
            <ac:cxnSpMk id="5" creationId="{CEE38AB3-2D6F-4D3A-962C-3109CB1FCB6F}"/>
          </ac:cxnSpMkLst>
        </pc:cxnChg>
      </pc:sldChg>
      <pc:sldChg chg="modSp mod modNotesTx">
        <pc:chgData name="図師 尚文(ZUSHI Naofumi)" userId="977cf3cf-92ce-4201-a48f-a0fb8aa041a8" providerId="ADAL" clId="{7176DD90-BF7E-47A7-BF6D-95AAF85254E7}" dt="2025-11-07T04:56:37.184" v="3848" actId="20577"/>
        <pc:sldMkLst>
          <pc:docMk/>
          <pc:sldMk cId="3918610965" sldId="4623"/>
        </pc:sldMkLst>
        <pc:spChg chg="mod">
          <ac:chgData name="図師 尚文(ZUSHI Naofumi)" userId="977cf3cf-92ce-4201-a48f-a0fb8aa041a8" providerId="ADAL" clId="{7176DD90-BF7E-47A7-BF6D-95AAF85254E7}" dt="2025-11-06T09:38:11.211" v="2486"/>
          <ac:spMkLst>
            <pc:docMk/>
            <pc:sldMk cId="3918610965" sldId="4623"/>
            <ac:spMk id="4" creationId="{A2C08AA3-0362-0993-4350-5A4F2AE83221}"/>
          </ac:spMkLst>
        </pc:spChg>
        <pc:spChg chg="mod">
          <ac:chgData name="図師 尚文(ZUSHI Naofumi)" userId="977cf3cf-92ce-4201-a48f-a0fb8aa041a8" providerId="ADAL" clId="{7176DD90-BF7E-47A7-BF6D-95AAF85254E7}" dt="2025-11-07T04:56:23.015" v="3847" actId="14100"/>
          <ac:spMkLst>
            <pc:docMk/>
            <pc:sldMk cId="3918610965" sldId="4623"/>
            <ac:spMk id="7" creationId="{EEE4B892-B142-164E-392F-7F2F489C1785}"/>
          </ac:spMkLst>
        </pc:spChg>
      </pc:sldChg>
      <pc:sldChg chg="delSp modSp del mod setBg">
        <pc:chgData name="図師 尚文(ZUSHI Naofumi)" userId="977cf3cf-92ce-4201-a48f-a0fb8aa041a8" providerId="ADAL" clId="{7176DD90-BF7E-47A7-BF6D-95AAF85254E7}" dt="2025-11-06T10:52:04.937" v="3674" actId="2696"/>
        <pc:sldMkLst>
          <pc:docMk/>
          <pc:sldMk cId="1565362320" sldId="4658"/>
        </pc:sldMkLst>
      </pc:sldChg>
      <pc:sldChg chg="addSp delSp modSp mod setBg delDesignElem">
        <pc:chgData name="図師 尚文(ZUSHI Naofumi)" userId="977cf3cf-92ce-4201-a48f-a0fb8aa041a8" providerId="ADAL" clId="{7176DD90-BF7E-47A7-BF6D-95AAF85254E7}" dt="2025-11-07T02:43:23.129" v="3791" actId="14100"/>
        <pc:sldMkLst>
          <pc:docMk/>
          <pc:sldMk cId="698750787" sldId="4659"/>
        </pc:sldMkLst>
        <pc:spChg chg="mod">
          <ac:chgData name="図師 尚文(ZUSHI Naofumi)" userId="977cf3cf-92ce-4201-a48f-a0fb8aa041a8" providerId="ADAL" clId="{7176DD90-BF7E-47A7-BF6D-95AAF85254E7}" dt="2025-11-07T02:43:20.943" v="3790" actId="26606"/>
          <ac:spMkLst>
            <pc:docMk/>
            <pc:sldMk cId="698750787" sldId="4659"/>
            <ac:spMk id="4" creationId="{4DAB83DA-F948-C0C1-B052-01D19A646144}"/>
          </ac:spMkLst>
        </pc:spChg>
        <pc:spChg chg="mod">
          <ac:chgData name="図師 尚文(ZUSHI Naofumi)" userId="977cf3cf-92ce-4201-a48f-a0fb8aa041a8" providerId="ADAL" clId="{7176DD90-BF7E-47A7-BF6D-95AAF85254E7}" dt="2025-11-07T02:43:23.129" v="3791" actId="14100"/>
          <ac:spMkLst>
            <pc:docMk/>
            <pc:sldMk cId="698750787" sldId="4659"/>
            <ac:spMk id="5" creationId="{44CAE985-F2A6-2824-E489-843E4D353CC7}"/>
          </ac:spMkLst>
        </pc:spChg>
        <pc:spChg chg="add">
          <ac:chgData name="図師 尚文(ZUSHI Naofumi)" userId="977cf3cf-92ce-4201-a48f-a0fb8aa041a8" providerId="ADAL" clId="{7176DD90-BF7E-47A7-BF6D-95AAF85254E7}" dt="2025-11-07T02:43:20.943" v="3790" actId="26606"/>
          <ac:spMkLst>
            <pc:docMk/>
            <pc:sldMk cId="698750787" sldId="4659"/>
            <ac:spMk id="46" creationId="{4609862E-48F9-45AC-8D44-67A0268A7935}"/>
          </ac:spMkLst>
        </pc:spChg>
        <pc:spChg chg="add">
          <ac:chgData name="図師 尚文(ZUSHI Naofumi)" userId="977cf3cf-92ce-4201-a48f-a0fb8aa041a8" providerId="ADAL" clId="{7176DD90-BF7E-47A7-BF6D-95AAF85254E7}" dt="2025-11-07T02:43:20.943" v="3790" actId="26606"/>
          <ac:spMkLst>
            <pc:docMk/>
            <pc:sldMk cId="698750787" sldId="4659"/>
            <ac:spMk id="48" creationId="{2D5EEA8B-2D86-4D1D-96B3-6B8290303786}"/>
          </ac:spMkLst>
        </pc:spChg>
        <pc:cxnChg chg="add">
          <ac:chgData name="図師 尚文(ZUSHI Naofumi)" userId="977cf3cf-92ce-4201-a48f-a0fb8aa041a8" providerId="ADAL" clId="{7176DD90-BF7E-47A7-BF6D-95AAF85254E7}" dt="2025-11-07T02:43:20.943" v="3790" actId="26606"/>
          <ac:cxnSpMkLst>
            <pc:docMk/>
            <pc:sldMk cId="698750787" sldId="4659"/>
            <ac:cxnSpMk id="44" creationId="{F427B072-CC5B-481B-9719-8CD4C54444BE}"/>
          </ac:cxnSpMkLst>
        </pc:cxnChg>
      </pc:sldChg>
      <pc:sldChg chg="delSp modSp del mod setBg">
        <pc:chgData name="図師 尚文(ZUSHI Naofumi)" userId="977cf3cf-92ce-4201-a48f-a0fb8aa041a8" providerId="ADAL" clId="{7176DD90-BF7E-47A7-BF6D-95AAF85254E7}" dt="2025-11-06T10:41:34.094" v="3568" actId="2696"/>
        <pc:sldMkLst>
          <pc:docMk/>
          <pc:sldMk cId="3675092850" sldId="4660"/>
        </pc:sldMkLst>
      </pc:sldChg>
      <pc:sldChg chg="modSp del mod">
        <pc:chgData name="図師 尚文(ZUSHI Naofumi)" userId="977cf3cf-92ce-4201-a48f-a0fb8aa041a8" providerId="ADAL" clId="{7176DD90-BF7E-47A7-BF6D-95AAF85254E7}" dt="2025-11-07T05:02:14.189" v="3971" actId="2696"/>
        <pc:sldMkLst>
          <pc:docMk/>
          <pc:sldMk cId="5946482" sldId="4661"/>
        </pc:sldMkLst>
      </pc:sldChg>
      <pc:sldChg chg="modSp del mod">
        <pc:chgData name="図師 尚文(ZUSHI Naofumi)" userId="977cf3cf-92ce-4201-a48f-a0fb8aa041a8" providerId="ADAL" clId="{7176DD90-BF7E-47A7-BF6D-95AAF85254E7}" dt="2025-11-07T05:01:57.157" v="3970" actId="2696"/>
        <pc:sldMkLst>
          <pc:docMk/>
          <pc:sldMk cId="2028100118" sldId="4662"/>
        </pc:sldMkLst>
      </pc:sldChg>
      <pc:sldChg chg="addSp delSp modSp mod setBg delDesignElem">
        <pc:chgData name="図師 尚文(ZUSHI Naofumi)" userId="977cf3cf-92ce-4201-a48f-a0fb8aa041a8" providerId="ADAL" clId="{7176DD90-BF7E-47A7-BF6D-95AAF85254E7}" dt="2025-11-07T02:43:43.165" v="3799" actId="20577"/>
        <pc:sldMkLst>
          <pc:docMk/>
          <pc:sldMk cId="1398887240" sldId="4663"/>
        </pc:sldMkLst>
        <pc:spChg chg="mod">
          <ac:chgData name="図師 尚文(ZUSHI Naofumi)" userId="977cf3cf-92ce-4201-a48f-a0fb8aa041a8" providerId="ADAL" clId="{7176DD90-BF7E-47A7-BF6D-95AAF85254E7}" dt="2025-11-07T02:43:32.204" v="3792" actId="26606"/>
          <ac:spMkLst>
            <pc:docMk/>
            <pc:sldMk cId="1398887240" sldId="4663"/>
            <ac:spMk id="4" creationId="{2BAAC0CF-63D3-3939-16C1-0B1B84D0AB76}"/>
          </ac:spMkLst>
        </pc:spChg>
        <pc:spChg chg="mod">
          <ac:chgData name="図師 尚文(ZUSHI Naofumi)" userId="977cf3cf-92ce-4201-a48f-a0fb8aa041a8" providerId="ADAL" clId="{7176DD90-BF7E-47A7-BF6D-95AAF85254E7}" dt="2025-11-07T02:43:43.165" v="3799" actId="20577"/>
          <ac:spMkLst>
            <pc:docMk/>
            <pc:sldMk cId="1398887240" sldId="4663"/>
            <ac:spMk id="5" creationId="{51812818-2790-7F6D-D599-34683A476A9B}"/>
          </ac:spMkLst>
        </pc:spChg>
        <pc:spChg chg="add">
          <ac:chgData name="図師 尚文(ZUSHI Naofumi)" userId="977cf3cf-92ce-4201-a48f-a0fb8aa041a8" providerId="ADAL" clId="{7176DD90-BF7E-47A7-BF6D-95AAF85254E7}" dt="2025-11-07T02:43:32.204" v="3792" actId="26606"/>
          <ac:spMkLst>
            <pc:docMk/>
            <pc:sldMk cId="1398887240" sldId="4663"/>
            <ac:spMk id="46" creationId="{4609862E-48F9-45AC-8D44-67A0268A7935}"/>
          </ac:spMkLst>
        </pc:spChg>
        <pc:spChg chg="add">
          <ac:chgData name="図師 尚文(ZUSHI Naofumi)" userId="977cf3cf-92ce-4201-a48f-a0fb8aa041a8" providerId="ADAL" clId="{7176DD90-BF7E-47A7-BF6D-95AAF85254E7}" dt="2025-11-07T02:43:32.204" v="3792" actId="26606"/>
          <ac:spMkLst>
            <pc:docMk/>
            <pc:sldMk cId="1398887240" sldId="4663"/>
            <ac:spMk id="48" creationId="{2D5EEA8B-2D86-4D1D-96B3-6B8290303786}"/>
          </ac:spMkLst>
        </pc:spChg>
        <pc:cxnChg chg="add">
          <ac:chgData name="図師 尚文(ZUSHI Naofumi)" userId="977cf3cf-92ce-4201-a48f-a0fb8aa041a8" providerId="ADAL" clId="{7176DD90-BF7E-47A7-BF6D-95AAF85254E7}" dt="2025-11-07T02:43:32.204" v="3792" actId="26606"/>
          <ac:cxnSpMkLst>
            <pc:docMk/>
            <pc:sldMk cId="1398887240" sldId="4663"/>
            <ac:cxnSpMk id="36" creationId="{FEB90296-CFE0-401D-9CA3-32966EC4F01D}"/>
          </ac:cxnSpMkLst>
        </pc:cxnChg>
        <pc:cxnChg chg="add">
          <ac:chgData name="図師 尚文(ZUSHI Naofumi)" userId="977cf3cf-92ce-4201-a48f-a0fb8aa041a8" providerId="ADAL" clId="{7176DD90-BF7E-47A7-BF6D-95AAF85254E7}" dt="2025-11-07T02:43:32.204" v="3792" actId="26606"/>
          <ac:cxnSpMkLst>
            <pc:docMk/>
            <pc:sldMk cId="1398887240" sldId="4663"/>
            <ac:cxnSpMk id="42" creationId="{20D69C80-8919-4A32-B897-F2A21F940574}"/>
          </ac:cxnSpMkLst>
        </pc:cxnChg>
      </pc:sldChg>
      <pc:sldChg chg="addSp delSp modSp mod setBg delDesignElem">
        <pc:chgData name="図師 尚文(ZUSHI Naofumi)" userId="977cf3cf-92ce-4201-a48f-a0fb8aa041a8" providerId="ADAL" clId="{7176DD90-BF7E-47A7-BF6D-95AAF85254E7}" dt="2025-11-07T02:44:03.475" v="3803" actId="26606"/>
        <pc:sldMkLst>
          <pc:docMk/>
          <pc:sldMk cId="2742600264" sldId="4664"/>
        </pc:sldMkLst>
        <pc:spChg chg="mod">
          <ac:chgData name="図師 尚文(ZUSHI Naofumi)" userId="977cf3cf-92ce-4201-a48f-a0fb8aa041a8" providerId="ADAL" clId="{7176DD90-BF7E-47A7-BF6D-95AAF85254E7}" dt="2025-11-07T02:44:03.475" v="3803" actId="26606"/>
          <ac:spMkLst>
            <pc:docMk/>
            <pc:sldMk cId="2742600264" sldId="4664"/>
            <ac:spMk id="4" creationId="{C40A13C4-D7E2-9774-B85B-5B1A81A84C8C}"/>
          </ac:spMkLst>
        </pc:spChg>
        <pc:spChg chg="mod">
          <ac:chgData name="図師 尚文(ZUSHI Naofumi)" userId="977cf3cf-92ce-4201-a48f-a0fb8aa041a8" providerId="ADAL" clId="{7176DD90-BF7E-47A7-BF6D-95AAF85254E7}" dt="2025-11-07T02:44:03.475" v="3803" actId="26606"/>
          <ac:spMkLst>
            <pc:docMk/>
            <pc:sldMk cId="2742600264" sldId="4664"/>
            <ac:spMk id="5" creationId="{60483F0E-1A4E-79D6-8CC3-1E8F88A30E19}"/>
          </ac:spMkLst>
        </pc:spChg>
        <pc:spChg chg="add">
          <ac:chgData name="図師 尚文(ZUSHI Naofumi)" userId="977cf3cf-92ce-4201-a48f-a0fb8aa041a8" providerId="ADAL" clId="{7176DD90-BF7E-47A7-BF6D-95AAF85254E7}" dt="2025-11-07T02:44:03.475" v="3803" actId="26606"/>
          <ac:spMkLst>
            <pc:docMk/>
            <pc:sldMk cId="2742600264" sldId="4664"/>
            <ac:spMk id="46" creationId="{4609862E-48F9-45AC-8D44-67A0268A7935}"/>
          </ac:spMkLst>
        </pc:spChg>
        <pc:spChg chg="add">
          <ac:chgData name="図師 尚文(ZUSHI Naofumi)" userId="977cf3cf-92ce-4201-a48f-a0fb8aa041a8" providerId="ADAL" clId="{7176DD90-BF7E-47A7-BF6D-95AAF85254E7}" dt="2025-11-07T02:44:03.475" v="3803" actId="26606"/>
          <ac:spMkLst>
            <pc:docMk/>
            <pc:sldMk cId="2742600264" sldId="4664"/>
            <ac:spMk id="48" creationId="{2D5EEA8B-2D86-4D1D-96B3-6B8290303786}"/>
          </ac:spMkLst>
        </pc:spChg>
      </pc:sldChg>
      <pc:sldChg chg="modSp del setBg">
        <pc:chgData name="図師 尚文(ZUSHI Naofumi)" userId="977cf3cf-92ce-4201-a48f-a0fb8aa041a8" providerId="ADAL" clId="{7176DD90-BF7E-47A7-BF6D-95AAF85254E7}" dt="2025-11-06T10:38:59.561" v="3513" actId="2696"/>
        <pc:sldMkLst>
          <pc:docMk/>
          <pc:sldMk cId="2265367929" sldId="4665"/>
        </pc:sldMkLst>
      </pc:sldChg>
      <pc:sldChg chg="modSp del mod">
        <pc:chgData name="図師 尚文(ZUSHI Naofumi)" userId="977cf3cf-92ce-4201-a48f-a0fb8aa041a8" providerId="ADAL" clId="{7176DD90-BF7E-47A7-BF6D-95AAF85254E7}" dt="2025-11-06T10:39:56.423" v="3522" actId="2696"/>
        <pc:sldMkLst>
          <pc:docMk/>
          <pc:sldMk cId="3736473624" sldId="4666"/>
        </pc:sldMkLst>
      </pc:sldChg>
      <pc:sldChg chg="modSp del mod">
        <pc:chgData name="図師 尚文(ZUSHI Naofumi)" userId="977cf3cf-92ce-4201-a48f-a0fb8aa041a8" providerId="ADAL" clId="{7176DD90-BF7E-47A7-BF6D-95AAF85254E7}" dt="2025-11-06T10:40:35.984" v="3560" actId="2696"/>
        <pc:sldMkLst>
          <pc:docMk/>
          <pc:sldMk cId="3832548614" sldId="4668"/>
        </pc:sldMkLst>
      </pc:sldChg>
      <pc:sldChg chg="addSp delSp modSp new mod setBg setClrOvrMap">
        <pc:chgData name="図師 尚文(ZUSHI Naofumi)" userId="977cf3cf-92ce-4201-a48f-a0fb8aa041a8" providerId="ADAL" clId="{7176DD90-BF7E-47A7-BF6D-95AAF85254E7}" dt="2025-11-07T05:33:26.513" v="3975" actId="207"/>
        <pc:sldMkLst>
          <pc:docMk/>
          <pc:sldMk cId="3785515618" sldId="4669"/>
        </pc:sldMkLst>
        <pc:spChg chg="mod ord">
          <ac:chgData name="図師 尚文(ZUSHI Naofumi)" userId="977cf3cf-92ce-4201-a48f-a0fb8aa041a8" providerId="ADAL" clId="{7176DD90-BF7E-47A7-BF6D-95AAF85254E7}" dt="2025-11-06T09:52:37.887" v="3295" actId="26606"/>
          <ac:spMkLst>
            <pc:docMk/>
            <pc:sldMk cId="3785515618" sldId="4669"/>
            <ac:spMk id="4" creationId="{8D0A024F-ADE2-F41B-098C-771A0C009B0E}"/>
          </ac:spMkLst>
        </pc:spChg>
        <pc:spChg chg="add mod">
          <ac:chgData name="図師 尚文(ZUSHI Naofumi)" userId="977cf3cf-92ce-4201-a48f-a0fb8aa041a8" providerId="ADAL" clId="{7176DD90-BF7E-47A7-BF6D-95AAF85254E7}" dt="2025-11-07T05:33:26.513" v="3975" actId="207"/>
          <ac:spMkLst>
            <pc:docMk/>
            <pc:sldMk cId="3785515618" sldId="4669"/>
            <ac:spMk id="5" creationId="{B5A10AD3-A097-0331-0FAA-08F350FD521F}"/>
          </ac:spMkLst>
        </pc:spChg>
        <pc:spChg chg="add">
          <ac:chgData name="図師 尚文(ZUSHI Naofumi)" userId="977cf3cf-92ce-4201-a48f-a0fb8aa041a8" providerId="ADAL" clId="{7176DD90-BF7E-47A7-BF6D-95AAF85254E7}" dt="2025-11-06T09:52:37.887" v="3295" actId="26606"/>
          <ac:spMkLst>
            <pc:docMk/>
            <pc:sldMk cId="3785515618" sldId="4669"/>
            <ac:spMk id="10" creationId="{AD2D45C7-2E37-44FD-AC77-116CD14B9ED9}"/>
          </ac:spMkLst>
        </pc:spChg>
        <pc:spChg chg="add">
          <ac:chgData name="図師 尚文(ZUSHI Naofumi)" userId="977cf3cf-92ce-4201-a48f-a0fb8aa041a8" providerId="ADAL" clId="{7176DD90-BF7E-47A7-BF6D-95AAF85254E7}" dt="2025-11-06T09:52:37.887" v="3295" actId="26606"/>
          <ac:spMkLst>
            <pc:docMk/>
            <pc:sldMk cId="3785515618" sldId="4669"/>
            <ac:spMk id="12" creationId="{1FF88480-2CF1-4C54-8CE3-2CA9CD9FF896}"/>
          </ac:spMkLst>
        </pc:spChg>
      </pc:sldChg>
      <pc:sldChg chg="addSp delSp modSp new mod setBg setClrOvrMap">
        <pc:chgData name="図師 尚文(ZUSHI Naofumi)" userId="977cf3cf-92ce-4201-a48f-a0fb8aa041a8" providerId="ADAL" clId="{7176DD90-BF7E-47A7-BF6D-95AAF85254E7}" dt="2025-11-17T06:42:31.965" v="4175" actId="20577"/>
        <pc:sldMkLst>
          <pc:docMk/>
          <pc:sldMk cId="252253226" sldId="4670"/>
        </pc:sldMkLst>
        <pc:spChg chg="mod ord">
          <ac:chgData name="図師 尚文(ZUSHI Naofumi)" userId="977cf3cf-92ce-4201-a48f-a0fb8aa041a8" providerId="ADAL" clId="{7176DD90-BF7E-47A7-BF6D-95AAF85254E7}" dt="2025-11-06T09:54:27.673" v="3330" actId="26606"/>
          <ac:spMkLst>
            <pc:docMk/>
            <pc:sldMk cId="252253226" sldId="4670"/>
            <ac:spMk id="4" creationId="{95DEEE8D-7D7E-5ED0-4723-25BF5F870FDB}"/>
          </ac:spMkLst>
        </pc:spChg>
        <pc:spChg chg="add mod">
          <ac:chgData name="図師 尚文(ZUSHI Naofumi)" userId="977cf3cf-92ce-4201-a48f-a0fb8aa041a8" providerId="ADAL" clId="{7176DD90-BF7E-47A7-BF6D-95AAF85254E7}" dt="2025-11-17T06:42:31.965" v="4175" actId="20577"/>
          <ac:spMkLst>
            <pc:docMk/>
            <pc:sldMk cId="252253226" sldId="4670"/>
            <ac:spMk id="8" creationId="{F0E85CCA-0270-1C0C-F10C-2FC4115A0C5D}"/>
          </ac:spMkLst>
        </pc:spChg>
        <pc:spChg chg="add">
          <ac:chgData name="図師 尚文(ZUSHI Naofumi)" userId="977cf3cf-92ce-4201-a48f-a0fb8aa041a8" providerId="ADAL" clId="{7176DD90-BF7E-47A7-BF6D-95AAF85254E7}" dt="2025-11-06T09:54:27.673" v="3330" actId="26606"/>
          <ac:spMkLst>
            <pc:docMk/>
            <pc:sldMk cId="252253226" sldId="4670"/>
            <ac:spMk id="13" creationId="{AD2D45C7-2E37-44FD-AC77-116CD14B9ED9}"/>
          </ac:spMkLst>
        </pc:spChg>
        <pc:spChg chg="add">
          <ac:chgData name="図師 尚文(ZUSHI Naofumi)" userId="977cf3cf-92ce-4201-a48f-a0fb8aa041a8" providerId="ADAL" clId="{7176DD90-BF7E-47A7-BF6D-95AAF85254E7}" dt="2025-11-06T09:54:27.673" v="3330" actId="26606"/>
          <ac:spMkLst>
            <pc:docMk/>
            <pc:sldMk cId="252253226" sldId="4670"/>
            <ac:spMk id="15" creationId="{1FF88480-2CF1-4C54-8CE3-2CA9CD9FF896}"/>
          </ac:spMkLst>
        </pc:spChg>
      </pc:sldChg>
      <pc:sldChg chg="addSp delSp modSp new del mod">
        <pc:chgData name="図師 尚文(ZUSHI Naofumi)" userId="977cf3cf-92ce-4201-a48f-a0fb8aa041a8" providerId="ADAL" clId="{7176DD90-BF7E-47A7-BF6D-95AAF85254E7}" dt="2025-11-06T11:00:53.589" v="3780" actId="2696"/>
        <pc:sldMkLst>
          <pc:docMk/>
          <pc:sldMk cId="2999882306" sldId="4671"/>
        </pc:sldMkLst>
      </pc:sldChg>
      <pc:sldChg chg="modSp add del mod">
        <pc:chgData name="図師 尚文(ZUSHI Naofumi)" userId="977cf3cf-92ce-4201-a48f-a0fb8aa041a8" providerId="ADAL" clId="{7176DD90-BF7E-47A7-BF6D-95AAF85254E7}" dt="2025-11-06T10:50:02.347" v="3660" actId="2696"/>
        <pc:sldMkLst>
          <pc:docMk/>
          <pc:sldMk cId="1102360375" sldId="4672"/>
        </pc:sldMkLst>
      </pc:sldChg>
      <pc:sldChg chg="addSp delSp modSp add mod setBg delDesignElem">
        <pc:chgData name="図師 尚文(ZUSHI Naofumi)" userId="977cf3cf-92ce-4201-a48f-a0fb8aa041a8" providerId="ADAL" clId="{7176DD90-BF7E-47A7-BF6D-95AAF85254E7}" dt="2025-11-07T02:43:14.562" v="3789" actId="14100"/>
        <pc:sldMkLst>
          <pc:docMk/>
          <pc:sldMk cId="2502229545" sldId="4673"/>
        </pc:sldMkLst>
        <pc:spChg chg="mod">
          <ac:chgData name="図師 尚文(ZUSHI Naofumi)" userId="977cf3cf-92ce-4201-a48f-a0fb8aa041a8" providerId="ADAL" clId="{7176DD90-BF7E-47A7-BF6D-95AAF85254E7}" dt="2025-11-07T02:43:11.120" v="3788" actId="26606"/>
          <ac:spMkLst>
            <pc:docMk/>
            <pc:sldMk cId="2502229545" sldId="4673"/>
            <ac:spMk id="4" creationId="{5A177F2C-CF1A-3057-D93A-F69929D70E48}"/>
          </ac:spMkLst>
        </pc:spChg>
        <pc:spChg chg="mod">
          <ac:chgData name="図師 尚文(ZUSHI Naofumi)" userId="977cf3cf-92ce-4201-a48f-a0fb8aa041a8" providerId="ADAL" clId="{7176DD90-BF7E-47A7-BF6D-95AAF85254E7}" dt="2025-11-07T02:43:14.562" v="3789" actId="14100"/>
          <ac:spMkLst>
            <pc:docMk/>
            <pc:sldMk cId="2502229545" sldId="4673"/>
            <ac:spMk id="5" creationId="{1F9A7160-3F3E-C653-E034-3786618F8C34}"/>
          </ac:spMkLst>
        </pc:spChg>
        <pc:spChg chg="add">
          <ac:chgData name="図師 尚文(ZUSHI Naofumi)" userId="977cf3cf-92ce-4201-a48f-a0fb8aa041a8" providerId="ADAL" clId="{7176DD90-BF7E-47A7-BF6D-95AAF85254E7}" dt="2025-11-07T02:43:11.120" v="3788" actId="26606"/>
          <ac:spMkLst>
            <pc:docMk/>
            <pc:sldMk cId="2502229545" sldId="4673"/>
            <ac:spMk id="43" creationId="{4609862E-48F9-45AC-8D44-67A0268A7935}"/>
          </ac:spMkLst>
        </pc:spChg>
        <pc:spChg chg="add">
          <ac:chgData name="図師 尚文(ZUSHI Naofumi)" userId="977cf3cf-92ce-4201-a48f-a0fb8aa041a8" providerId="ADAL" clId="{7176DD90-BF7E-47A7-BF6D-95AAF85254E7}" dt="2025-11-07T02:43:11.120" v="3788" actId="26606"/>
          <ac:spMkLst>
            <pc:docMk/>
            <pc:sldMk cId="2502229545" sldId="4673"/>
            <ac:spMk id="45" creationId="{2D5EEA8B-2D86-4D1D-96B3-6B8290303786}"/>
          </ac:spMkLst>
        </pc:spChg>
        <pc:cxnChg chg="add">
          <ac:chgData name="図師 尚文(ZUSHI Naofumi)" userId="977cf3cf-92ce-4201-a48f-a0fb8aa041a8" providerId="ADAL" clId="{7176DD90-BF7E-47A7-BF6D-95AAF85254E7}" dt="2025-11-07T02:43:11.120" v="3788" actId="26606"/>
          <ac:cxnSpMkLst>
            <pc:docMk/>
            <pc:sldMk cId="2502229545" sldId="4673"/>
            <ac:cxnSpMk id="39" creationId="{20D69C80-8919-4A32-B897-F2A21F940574}"/>
          </ac:cxnSpMkLst>
        </pc:cxnChg>
      </pc:sldChg>
      <pc:sldChg chg="addSp delSp modSp new mod setBg setClrOvrMap">
        <pc:chgData name="図師 尚文(ZUSHI Naofumi)" userId="977cf3cf-92ce-4201-a48f-a0fb8aa041a8" providerId="ADAL" clId="{7176DD90-BF7E-47A7-BF6D-95AAF85254E7}" dt="2025-11-07T05:35:25.848" v="3998" actId="207"/>
        <pc:sldMkLst>
          <pc:docMk/>
          <pc:sldMk cId="1053305923" sldId="4674"/>
        </pc:sldMkLst>
        <pc:spChg chg="mod ord">
          <ac:chgData name="図師 尚文(ZUSHI Naofumi)" userId="977cf3cf-92ce-4201-a48f-a0fb8aa041a8" providerId="ADAL" clId="{7176DD90-BF7E-47A7-BF6D-95AAF85254E7}" dt="2025-11-06T10:34:48.900" v="3451" actId="26606"/>
          <ac:spMkLst>
            <pc:docMk/>
            <pc:sldMk cId="1053305923" sldId="4674"/>
            <ac:spMk id="4" creationId="{BDA7A24C-63ED-FF47-1F16-D6DF90A954D3}"/>
          </ac:spMkLst>
        </pc:spChg>
        <pc:spChg chg="add mod">
          <ac:chgData name="図師 尚文(ZUSHI Naofumi)" userId="977cf3cf-92ce-4201-a48f-a0fb8aa041a8" providerId="ADAL" clId="{7176DD90-BF7E-47A7-BF6D-95AAF85254E7}" dt="2025-11-07T05:35:25.848" v="3998" actId="207"/>
          <ac:spMkLst>
            <pc:docMk/>
            <pc:sldMk cId="1053305923" sldId="4674"/>
            <ac:spMk id="5" creationId="{630FF395-9A3D-0792-B787-99035B0E9576}"/>
          </ac:spMkLst>
        </pc:spChg>
        <pc:spChg chg="add">
          <ac:chgData name="図師 尚文(ZUSHI Naofumi)" userId="977cf3cf-92ce-4201-a48f-a0fb8aa041a8" providerId="ADAL" clId="{7176DD90-BF7E-47A7-BF6D-95AAF85254E7}" dt="2025-11-06T10:34:48.900" v="3451" actId="26606"/>
          <ac:spMkLst>
            <pc:docMk/>
            <pc:sldMk cId="1053305923" sldId="4674"/>
            <ac:spMk id="10" creationId="{AD2D45C7-2E37-44FD-AC77-116CD14B9ED9}"/>
          </ac:spMkLst>
        </pc:spChg>
        <pc:spChg chg="add">
          <ac:chgData name="図師 尚文(ZUSHI Naofumi)" userId="977cf3cf-92ce-4201-a48f-a0fb8aa041a8" providerId="ADAL" clId="{7176DD90-BF7E-47A7-BF6D-95AAF85254E7}" dt="2025-11-06T10:34:48.900" v="3451" actId="26606"/>
          <ac:spMkLst>
            <pc:docMk/>
            <pc:sldMk cId="1053305923" sldId="4674"/>
            <ac:spMk id="12" creationId="{1FF88480-2CF1-4C54-8CE3-2CA9CD9FF896}"/>
          </ac:spMkLst>
        </pc:spChg>
      </pc:sldChg>
      <pc:sldChg chg="modSp add del mod">
        <pc:chgData name="図師 尚文(ZUSHI Naofumi)" userId="977cf3cf-92ce-4201-a48f-a0fb8aa041a8" providerId="ADAL" clId="{7176DD90-BF7E-47A7-BF6D-95AAF85254E7}" dt="2025-11-06T10:59:31.085" v="3770" actId="2696"/>
        <pc:sldMkLst>
          <pc:docMk/>
          <pc:sldMk cId="2647088867" sldId="4675"/>
        </pc:sldMkLst>
      </pc:sldChg>
      <pc:sldChg chg="modSp add del mod">
        <pc:chgData name="図師 尚文(ZUSHI Naofumi)" userId="977cf3cf-92ce-4201-a48f-a0fb8aa041a8" providerId="ADAL" clId="{7176DD90-BF7E-47A7-BF6D-95AAF85254E7}" dt="2025-11-06T11:00:03.895" v="3776" actId="2696"/>
        <pc:sldMkLst>
          <pc:docMk/>
          <pc:sldMk cId="2323279387" sldId="4676"/>
        </pc:sldMkLst>
      </pc:sldChg>
      <pc:sldChg chg="addSp delSp modSp new mod setBg setClrOvrMap">
        <pc:chgData name="図師 尚文(ZUSHI Naofumi)" userId="977cf3cf-92ce-4201-a48f-a0fb8aa041a8" providerId="ADAL" clId="{7176DD90-BF7E-47A7-BF6D-95AAF85254E7}" dt="2025-11-06T10:55:26.206" v="3749" actId="13926"/>
        <pc:sldMkLst>
          <pc:docMk/>
          <pc:sldMk cId="1221494064" sldId="4677"/>
        </pc:sldMkLst>
        <pc:spChg chg="mod ord">
          <ac:chgData name="図師 尚文(ZUSHI Naofumi)" userId="977cf3cf-92ce-4201-a48f-a0fb8aa041a8" providerId="ADAL" clId="{7176DD90-BF7E-47A7-BF6D-95AAF85254E7}" dt="2025-11-06T10:55:11.324" v="3745" actId="166"/>
          <ac:spMkLst>
            <pc:docMk/>
            <pc:sldMk cId="1221494064" sldId="4677"/>
            <ac:spMk id="4" creationId="{DEA9102E-B518-092A-C7D8-CEBE9EF80B2F}"/>
          </ac:spMkLst>
        </pc:spChg>
        <pc:spChg chg="add mod">
          <ac:chgData name="図師 尚文(ZUSHI Naofumi)" userId="977cf3cf-92ce-4201-a48f-a0fb8aa041a8" providerId="ADAL" clId="{7176DD90-BF7E-47A7-BF6D-95AAF85254E7}" dt="2025-11-06T10:55:26.206" v="3749" actId="13926"/>
          <ac:spMkLst>
            <pc:docMk/>
            <pc:sldMk cId="1221494064" sldId="4677"/>
            <ac:spMk id="6" creationId="{6D2628CA-1FBF-25AE-594B-BFB7C8D9CCC6}"/>
          </ac:spMkLst>
        </pc:spChg>
        <pc:spChg chg="add">
          <ac:chgData name="図師 尚文(ZUSHI Naofumi)" userId="977cf3cf-92ce-4201-a48f-a0fb8aa041a8" providerId="ADAL" clId="{7176DD90-BF7E-47A7-BF6D-95AAF85254E7}" dt="2025-11-06T10:37:08.149" v="3500" actId="26606"/>
          <ac:spMkLst>
            <pc:docMk/>
            <pc:sldMk cId="1221494064" sldId="4677"/>
            <ac:spMk id="11" creationId="{AD2D45C7-2E37-44FD-AC77-116CD14B9ED9}"/>
          </ac:spMkLst>
        </pc:spChg>
        <pc:spChg chg="add">
          <ac:chgData name="図師 尚文(ZUSHI Naofumi)" userId="977cf3cf-92ce-4201-a48f-a0fb8aa041a8" providerId="ADAL" clId="{7176DD90-BF7E-47A7-BF6D-95AAF85254E7}" dt="2025-11-06T10:37:08.149" v="3500" actId="26606"/>
          <ac:spMkLst>
            <pc:docMk/>
            <pc:sldMk cId="1221494064" sldId="4677"/>
            <ac:spMk id="13" creationId="{1FF88480-2CF1-4C54-8CE3-2CA9CD9FF896}"/>
          </ac:spMkLst>
        </pc:spChg>
      </pc:sldChg>
      <pc:sldChg chg="addSp delSp modSp add mod setBg setClrOvrMap delDesignElem">
        <pc:chgData name="図師 尚文(ZUSHI Naofumi)" userId="977cf3cf-92ce-4201-a48f-a0fb8aa041a8" providerId="ADAL" clId="{7176DD90-BF7E-47A7-BF6D-95AAF85254E7}" dt="2025-11-07T05:37:54.032" v="4027" actId="207"/>
        <pc:sldMkLst>
          <pc:docMk/>
          <pc:sldMk cId="1884500891" sldId="4678"/>
        </pc:sldMkLst>
        <pc:spChg chg="add del mod">
          <ac:chgData name="図師 尚文(ZUSHI Naofumi)" userId="977cf3cf-92ce-4201-a48f-a0fb8aa041a8" providerId="ADAL" clId="{7176DD90-BF7E-47A7-BF6D-95AAF85254E7}" dt="2025-11-07T05:37:54.032" v="4027" actId="207"/>
          <ac:spMkLst>
            <pc:docMk/>
            <pc:sldMk cId="1884500891" sldId="4678"/>
            <ac:spMk id="6" creationId="{164471BF-8617-7CE4-B212-00D2037B08D6}"/>
          </ac:spMkLst>
        </pc:spChg>
        <pc:spChg chg="add del">
          <ac:chgData name="図師 尚文(ZUSHI Naofumi)" userId="977cf3cf-92ce-4201-a48f-a0fb8aa041a8" providerId="ADAL" clId="{7176DD90-BF7E-47A7-BF6D-95AAF85254E7}" dt="2025-11-06T09:45:45.949" v="3168" actId="26606"/>
          <ac:spMkLst>
            <pc:docMk/>
            <pc:sldMk cId="1884500891" sldId="4678"/>
            <ac:spMk id="9" creationId="{AD2D45C7-2E37-44FD-AC77-116CD14B9ED9}"/>
          </ac:spMkLst>
        </pc:spChg>
        <pc:spChg chg="add del">
          <ac:chgData name="図師 尚文(ZUSHI Naofumi)" userId="977cf3cf-92ce-4201-a48f-a0fb8aa041a8" providerId="ADAL" clId="{7176DD90-BF7E-47A7-BF6D-95AAF85254E7}" dt="2025-11-06T09:45:45.949" v="3168" actId="26606"/>
          <ac:spMkLst>
            <pc:docMk/>
            <pc:sldMk cId="1884500891" sldId="4678"/>
            <ac:spMk id="10" creationId="{1FF88480-2CF1-4C54-8CE3-2CA9CD9FF896}"/>
          </ac:spMkLst>
        </pc:spChg>
      </pc:sldChg>
      <pc:sldChg chg="addSp delSp modSp add mod setBg setClrOvrMap delDesignElem">
        <pc:chgData name="図師 尚文(ZUSHI Naofumi)" userId="977cf3cf-92ce-4201-a48f-a0fb8aa041a8" providerId="ADAL" clId="{7176DD90-BF7E-47A7-BF6D-95AAF85254E7}" dt="2025-11-11T09:59:58.284" v="4165" actId="1076"/>
        <pc:sldMkLst>
          <pc:docMk/>
          <pc:sldMk cId="2305714580" sldId="4679"/>
        </pc:sldMkLst>
        <pc:spChg chg="add mod">
          <ac:chgData name="図師 尚文(ZUSHI Naofumi)" userId="977cf3cf-92ce-4201-a48f-a0fb8aa041a8" providerId="ADAL" clId="{7176DD90-BF7E-47A7-BF6D-95AAF85254E7}" dt="2025-11-07T05:38:28.796" v="4032" actId="207"/>
          <ac:spMkLst>
            <pc:docMk/>
            <pc:sldMk cId="2305714580" sldId="4679"/>
            <ac:spMk id="3" creationId="{E0168E1D-A85B-4AE2-F05C-FD3860E22F43}"/>
          </ac:spMkLst>
        </pc:spChg>
        <pc:spChg chg="mod">
          <ac:chgData name="図師 尚文(ZUSHI Naofumi)" userId="977cf3cf-92ce-4201-a48f-a0fb8aa041a8" providerId="ADAL" clId="{7176DD90-BF7E-47A7-BF6D-95AAF85254E7}" dt="2025-11-11T09:59:58.284" v="4165" actId="1076"/>
          <ac:spMkLst>
            <pc:docMk/>
            <pc:sldMk cId="2305714580" sldId="4679"/>
            <ac:spMk id="6" creationId="{B825C644-D942-B11C-BF35-8EF2FB9BCE08}"/>
          </ac:spMkLst>
        </pc:spChg>
        <pc:spChg chg="add">
          <ac:chgData name="図師 尚文(ZUSHI Naofumi)" userId="977cf3cf-92ce-4201-a48f-a0fb8aa041a8" providerId="ADAL" clId="{7176DD90-BF7E-47A7-BF6D-95AAF85254E7}" dt="2025-11-06T09:48:47.888" v="3227" actId="26606"/>
          <ac:spMkLst>
            <pc:docMk/>
            <pc:sldMk cId="2305714580" sldId="4679"/>
            <ac:spMk id="11" creationId="{AD2D45C7-2E37-44FD-AC77-116CD14B9ED9}"/>
          </ac:spMkLst>
        </pc:spChg>
        <pc:spChg chg="add">
          <ac:chgData name="図師 尚文(ZUSHI Naofumi)" userId="977cf3cf-92ce-4201-a48f-a0fb8aa041a8" providerId="ADAL" clId="{7176DD90-BF7E-47A7-BF6D-95AAF85254E7}" dt="2025-11-06T09:48:47.888" v="3227" actId="26606"/>
          <ac:spMkLst>
            <pc:docMk/>
            <pc:sldMk cId="2305714580" sldId="4679"/>
            <ac:spMk id="13" creationId="{1FF88480-2CF1-4C54-8CE3-2CA9CD9FF896}"/>
          </ac:spMkLst>
        </pc:spChg>
      </pc:sldChg>
      <pc:sldChg chg="addSp delSp modSp add mod setBg setClrOvrMap delDesignElem">
        <pc:chgData name="図師 尚文(ZUSHI Naofumi)" userId="977cf3cf-92ce-4201-a48f-a0fb8aa041a8" providerId="ADAL" clId="{7176DD90-BF7E-47A7-BF6D-95AAF85254E7}" dt="2025-11-17T06:42:21.987" v="4173" actId="20577"/>
        <pc:sldMkLst>
          <pc:docMk/>
          <pc:sldMk cId="1746714497" sldId="4680"/>
        </pc:sldMkLst>
        <pc:spChg chg="add mod">
          <ac:chgData name="図師 尚文(ZUSHI Naofumi)" userId="977cf3cf-92ce-4201-a48f-a0fb8aa041a8" providerId="ADAL" clId="{7176DD90-BF7E-47A7-BF6D-95AAF85254E7}" dt="2025-11-17T06:42:21.987" v="4173" actId="20577"/>
          <ac:spMkLst>
            <pc:docMk/>
            <pc:sldMk cId="1746714497" sldId="4680"/>
            <ac:spMk id="5" creationId="{DD5EDE87-BA63-1769-9A01-65532AD9BD74}"/>
          </ac:spMkLst>
        </pc:spChg>
        <pc:spChg chg="add">
          <ac:chgData name="図師 尚文(ZUSHI Naofumi)" userId="977cf3cf-92ce-4201-a48f-a0fb8aa041a8" providerId="ADAL" clId="{7176DD90-BF7E-47A7-BF6D-95AAF85254E7}" dt="2025-11-06T10:38:06.303" v="3503" actId="26606"/>
          <ac:spMkLst>
            <pc:docMk/>
            <pc:sldMk cId="1746714497" sldId="4680"/>
            <ac:spMk id="21" creationId="{7E134C76-7FB4-4BB7-9322-DD8A4B179ACD}"/>
          </ac:spMkLst>
        </pc:spChg>
        <pc:spChg chg="add">
          <ac:chgData name="図師 尚文(ZUSHI Naofumi)" userId="977cf3cf-92ce-4201-a48f-a0fb8aa041a8" providerId="ADAL" clId="{7176DD90-BF7E-47A7-BF6D-95AAF85254E7}" dt="2025-11-06T10:38:06.303" v="3503" actId="26606"/>
          <ac:spMkLst>
            <pc:docMk/>
            <pc:sldMk cId="1746714497" sldId="4680"/>
            <ac:spMk id="23" creationId="{C0C57804-4F33-4D85-AA3E-DA0F214BBD91}"/>
          </ac:spMkLst>
        </pc:spChg>
        <pc:cxnChg chg="add">
          <ac:chgData name="図師 尚文(ZUSHI Naofumi)" userId="977cf3cf-92ce-4201-a48f-a0fb8aa041a8" providerId="ADAL" clId="{7176DD90-BF7E-47A7-BF6D-95AAF85254E7}" dt="2025-11-06T10:38:06.303" v="3503" actId="26606"/>
          <ac:cxnSpMkLst>
            <pc:docMk/>
            <pc:sldMk cId="1746714497" sldId="4680"/>
            <ac:cxnSpMk id="8" creationId="{FEB90296-CFE0-401D-9CA3-32966EC4F01D}"/>
          </ac:cxnSpMkLst>
        </pc:cxnChg>
        <pc:cxnChg chg="add">
          <ac:chgData name="図師 尚文(ZUSHI Naofumi)" userId="977cf3cf-92ce-4201-a48f-a0fb8aa041a8" providerId="ADAL" clId="{7176DD90-BF7E-47A7-BF6D-95AAF85254E7}" dt="2025-11-06T10:38:06.303" v="3503" actId="26606"/>
          <ac:cxnSpMkLst>
            <pc:docMk/>
            <pc:sldMk cId="1746714497" sldId="4680"/>
            <ac:cxnSpMk id="9" creationId="{08C9B4EE-7611-4ED9-B356-7BDD377C39B0}"/>
          </ac:cxnSpMkLst>
        </pc:cxnChg>
        <pc:cxnChg chg="add">
          <ac:chgData name="図師 尚文(ZUSHI Naofumi)" userId="977cf3cf-92ce-4201-a48f-a0fb8aa041a8" providerId="ADAL" clId="{7176DD90-BF7E-47A7-BF6D-95AAF85254E7}" dt="2025-11-06T10:38:06.303" v="3503" actId="26606"/>
          <ac:cxnSpMkLst>
            <pc:docMk/>
            <pc:sldMk cId="1746714497" sldId="4680"/>
            <ac:cxnSpMk id="15" creationId="{4A4F266A-F2F7-47CD-8BBC-E3777E982FD2}"/>
          </ac:cxnSpMkLst>
        </pc:cxnChg>
        <pc:cxnChg chg="add">
          <ac:chgData name="図師 尚文(ZUSHI Naofumi)" userId="977cf3cf-92ce-4201-a48f-a0fb8aa041a8" providerId="ADAL" clId="{7176DD90-BF7E-47A7-BF6D-95AAF85254E7}" dt="2025-11-06T10:38:06.303" v="3503" actId="26606"/>
          <ac:cxnSpMkLst>
            <pc:docMk/>
            <pc:sldMk cId="1746714497" sldId="4680"/>
            <ac:cxnSpMk id="17" creationId="{20D69C80-8919-4A32-B897-F2A21F940574}"/>
          </ac:cxnSpMkLst>
        </pc:cxnChg>
        <pc:cxnChg chg="add">
          <ac:chgData name="図師 尚文(ZUSHI Naofumi)" userId="977cf3cf-92ce-4201-a48f-a0fb8aa041a8" providerId="ADAL" clId="{7176DD90-BF7E-47A7-BF6D-95AAF85254E7}" dt="2025-11-06T10:38:06.303" v="3503" actId="26606"/>
          <ac:cxnSpMkLst>
            <pc:docMk/>
            <pc:sldMk cId="1746714497" sldId="4680"/>
            <ac:cxnSpMk id="19" creationId="{F427B072-CC5B-481B-9719-8CD4C54444BE}"/>
          </ac:cxnSpMkLst>
        </pc:cxnChg>
      </pc:sldChg>
      <pc:sldChg chg="addSp delSp add del setBg delDesignElem">
        <pc:chgData name="図師 尚文(ZUSHI Naofumi)" userId="977cf3cf-92ce-4201-a48f-a0fb8aa041a8" providerId="ADAL" clId="{7176DD90-BF7E-47A7-BF6D-95AAF85254E7}" dt="2025-11-06T10:09:04.510" v="3396"/>
        <pc:sldMkLst>
          <pc:docMk/>
          <pc:sldMk cId="3620948725" sldId="4680"/>
        </pc:sldMkLst>
      </pc:sldChg>
      <pc:sldChg chg="addSp delSp modSp add mod setBg setClrOvrMap delDesignElem">
        <pc:chgData name="図師 尚文(ZUSHI Naofumi)" userId="977cf3cf-92ce-4201-a48f-a0fb8aa041a8" providerId="ADAL" clId="{7176DD90-BF7E-47A7-BF6D-95AAF85254E7}" dt="2025-11-07T05:38:39.783" v="4034" actId="13926"/>
        <pc:sldMkLst>
          <pc:docMk/>
          <pc:sldMk cId="1510290356" sldId="4681"/>
        </pc:sldMkLst>
        <pc:spChg chg="add mod">
          <ac:chgData name="図師 尚文(ZUSHI Naofumi)" userId="977cf3cf-92ce-4201-a48f-a0fb8aa041a8" providerId="ADAL" clId="{7176DD90-BF7E-47A7-BF6D-95AAF85254E7}" dt="2025-11-07T05:38:39.783" v="4034" actId="13926"/>
          <ac:spMkLst>
            <pc:docMk/>
            <pc:sldMk cId="1510290356" sldId="4681"/>
            <ac:spMk id="2" creationId="{D478A6D3-06FC-571F-2E8D-2C186C847869}"/>
          </ac:spMkLst>
        </pc:spChg>
        <pc:spChg chg="add">
          <ac:chgData name="図師 尚文(ZUSHI Naofumi)" userId="977cf3cf-92ce-4201-a48f-a0fb8aa041a8" providerId="ADAL" clId="{7176DD90-BF7E-47A7-BF6D-95AAF85254E7}" dt="2025-11-06T10:40:06.993" v="3525" actId="26606"/>
          <ac:spMkLst>
            <pc:docMk/>
            <pc:sldMk cId="1510290356" sldId="4681"/>
            <ac:spMk id="10" creationId="{AD2D45C7-2E37-44FD-AC77-116CD14B9ED9}"/>
          </ac:spMkLst>
        </pc:spChg>
        <pc:spChg chg="add">
          <ac:chgData name="図師 尚文(ZUSHI Naofumi)" userId="977cf3cf-92ce-4201-a48f-a0fb8aa041a8" providerId="ADAL" clId="{7176DD90-BF7E-47A7-BF6D-95AAF85254E7}" dt="2025-11-06T10:40:06.993" v="3525" actId="26606"/>
          <ac:spMkLst>
            <pc:docMk/>
            <pc:sldMk cId="1510290356" sldId="4681"/>
            <ac:spMk id="12" creationId="{1FF88480-2CF1-4C54-8CE3-2CA9CD9FF896}"/>
          </ac:spMkLst>
        </pc:spChg>
      </pc:sldChg>
      <pc:sldChg chg="delSp add del setBg delDesignElem">
        <pc:chgData name="図師 尚文(ZUSHI Naofumi)" userId="977cf3cf-92ce-4201-a48f-a0fb8aa041a8" providerId="ADAL" clId="{7176DD90-BF7E-47A7-BF6D-95AAF85254E7}" dt="2025-11-06T10:39:26.463" v="3518" actId="2696"/>
        <pc:sldMkLst>
          <pc:docMk/>
          <pc:sldMk cId="2131286783" sldId="4681"/>
        </pc:sldMkLst>
      </pc:sldChg>
      <pc:sldChg chg="addSp delSp modSp add mod setBg setClrOvrMap delDesignElem">
        <pc:chgData name="図師 尚文(ZUSHI Naofumi)" userId="977cf3cf-92ce-4201-a48f-a0fb8aa041a8" providerId="ADAL" clId="{7176DD90-BF7E-47A7-BF6D-95AAF85254E7}" dt="2025-11-07T05:38:10.540" v="4029" actId="207"/>
        <pc:sldMkLst>
          <pc:docMk/>
          <pc:sldMk cId="2192027628" sldId="4682"/>
        </pc:sldMkLst>
        <pc:spChg chg="add mod">
          <ac:chgData name="図師 尚文(ZUSHI Naofumi)" userId="977cf3cf-92ce-4201-a48f-a0fb8aa041a8" providerId="ADAL" clId="{7176DD90-BF7E-47A7-BF6D-95AAF85254E7}" dt="2025-11-06T10:41:13.439" v="3565"/>
          <ac:spMkLst>
            <pc:docMk/>
            <pc:sldMk cId="2192027628" sldId="4682"/>
            <ac:spMk id="3" creationId="{9758297A-95B8-4AE3-FC0B-FA33A89CF0B8}"/>
          </ac:spMkLst>
        </pc:spChg>
        <pc:spChg chg="add mod">
          <ac:chgData name="図師 尚文(ZUSHI Naofumi)" userId="977cf3cf-92ce-4201-a48f-a0fb8aa041a8" providerId="ADAL" clId="{7176DD90-BF7E-47A7-BF6D-95AAF85254E7}" dt="2025-11-07T05:38:10.540" v="4029" actId="207"/>
          <ac:spMkLst>
            <pc:docMk/>
            <pc:sldMk cId="2192027628" sldId="4682"/>
            <ac:spMk id="4" creationId="{C1DFDFFD-0AD5-3DC5-115E-BCB082D79E33}"/>
          </ac:spMkLst>
        </pc:spChg>
        <pc:spChg chg="add">
          <ac:chgData name="図師 尚文(ZUSHI Naofumi)" userId="977cf3cf-92ce-4201-a48f-a0fb8aa041a8" providerId="ADAL" clId="{7176DD90-BF7E-47A7-BF6D-95AAF85254E7}" dt="2025-11-06T10:40:57.706" v="3563" actId="26606"/>
          <ac:spMkLst>
            <pc:docMk/>
            <pc:sldMk cId="2192027628" sldId="4682"/>
            <ac:spMk id="11" creationId="{AD2D45C7-2E37-44FD-AC77-116CD14B9ED9}"/>
          </ac:spMkLst>
        </pc:spChg>
        <pc:spChg chg="add">
          <ac:chgData name="図師 尚文(ZUSHI Naofumi)" userId="977cf3cf-92ce-4201-a48f-a0fb8aa041a8" providerId="ADAL" clId="{7176DD90-BF7E-47A7-BF6D-95AAF85254E7}" dt="2025-11-06T10:40:57.706" v="3563" actId="26606"/>
          <ac:spMkLst>
            <pc:docMk/>
            <pc:sldMk cId="2192027628" sldId="4682"/>
            <ac:spMk id="13" creationId="{1FF88480-2CF1-4C54-8CE3-2CA9CD9FF896}"/>
          </ac:spMkLst>
        </pc:spChg>
        <pc:picChg chg="add mod">
          <ac:chgData name="図師 尚文(ZUSHI Naofumi)" userId="977cf3cf-92ce-4201-a48f-a0fb8aa041a8" providerId="ADAL" clId="{7176DD90-BF7E-47A7-BF6D-95AAF85254E7}" dt="2025-11-06T10:41:13.439" v="3565"/>
          <ac:picMkLst>
            <pc:docMk/>
            <pc:sldMk cId="2192027628" sldId="4682"/>
            <ac:picMk id="2" creationId="{C80ED90A-1E11-75F4-55C9-94A77C339EF9}"/>
          </ac:picMkLst>
        </pc:picChg>
      </pc:sldChg>
      <pc:sldChg chg="addSp delSp modSp add mod setBg setClrOvrMap delDesignElem">
        <pc:chgData name="図師 尚文(ZUSHI Naofumi)" userId="977cf3cf-92ce-4201-a48f-a0fb8aa041a8" providerId="ADAL" clId="{7176DD90-BF7E-47A7-BF6D-95AAF85254E7}" dt="2025-11-17T06:47:23.467" v="4181" actId="1076"/>
        <pc:sldMkLst>
          <pc:docMk/>
          <pc:sldMk cId="1399683225" sldId="4683"/>
        </pc:sldMkLst>
        <pc:spChg chg="add mod">
          <ac:chgData name="図師 尚文(ZUSHI Naofumi)" userId="977cf3cf-92ce-4201-a48f-a0fb8aa041a8" providerId="ADAL" clId="{7176DD90-BF7E-47A7-BF6D-95AAF85254E7}" dt="2025-11-17T06:47:12.852" v="4179" actId="2711"/>
          <ac:spMkLst>
            <pc:docMk/>
            <pc:sldMk cId="1399683225" sldId="4683"/>
            <ac:spMk id="2" creationId="{C42ED2E5-EAA3-18FF-F916-9660462D81D9}"/>
          </ac:spMkLst>
        </pc:spChg>
        <pc:spChg chg="add mod">
          <ac:chgData name="図師 尚文(ZUSHI Naofumi)" userId="977cf3cf-92ce-4201-a48f-a0fb8aa041a8" providerId="ADAL" clId="{7176DD90-BF7E-47A7-BF6D-95AAF85254E7}" dt="2025-11-17T06:47:23.467" v="4181" actId="1076"/>
          <ac:spMkLst>
            <pc:docMk/>
            <pc:sldMk cId="1399683225" sldId="4683"/>
            <ac:spMk id="3" creationId="{5D56EF98-CE44-7ED6-97AD-D8095941CFF1}"/>
          </ac:spMkLst>
        </pc:spChg>
        <pc:spChg chg="add">
          <ac:chgData name="図師 尚文(ZUSHI Naofumi)" userId="977cf3cf-92ce-4201-a48f-a0fb8aa041a8" providerId="ADAL" clId="{7176DD90-BF7E-47A7-BF6D-95AAF85254E7}" dt="2025-11-06T10:41:52.314" v="3571" actId="26606"/>
          <ac:spMkLst>
            <pc:docMk/>
            <pc:sldMk cId="1399683225" sldId="4683"/>
            <ac:spMk id="11" creationId="{AD2D45C7-2E37-44FD-AC77-116CD14B9ED9}"/>
          </ac:spMkLst>
        </pc:spChg>
        <pc:spChg chg="add">
          <ac:chgData name="図師 尚文(ZUSHI Naofumi)" userId="977cf3cf-92ce-4201-a48f-a0fb8aa041a8" providerId="ADAL" clId="{7176DD90-BF7E-47A7-BF6D-95AAF85254E7}" dt="2025-11-06T10:41:52.314" v="3571" actId="26606"/>
          <ac:spMkLst>
            <pc:docMk/>
            <pc:sldMk cId="1399683225" sldId="4683"/>
            <ac:spMk id="13" creationId="{1FF88480-2CF1-4C54-8CE3-2CA9CD9FF896}"/>
          </ac:spMkLst>
        </pc:spChg>
      </pc:sldChg>
      <pc:sldChg chg="addSp delSp modSp add mod setBg setClrOvrMap delDesignElem">
        <pc:chgData name="図師 尚文(ZUSHI Naofumi)" userId="977cf3cf-92ce-4201-a48f-a0fb8aa041a8" providerId="ADAL" clId="{7176DD90-BF7E-47A7-BF6D-95AAF85254E7}" dt="2025-11-17T06:43:09.001" v="4178" actId="2711"/>
        <pc:sldMkLst>
          <pc:docMk/>
          <pc:sldMk cId="2403248451" sldId="4684"/>
        </pc:sldMkLst>
        <pc:spChg chg="add mod">
          <ac:chgData name="図師 尚文(ZUSHI Naofumi)" userId="977cf3cf-92ce-4201-a48f-a0fb8aa041a8" providerId="ADAL" clId="{7176DD90-BF7E-47A7-BF6D-95AAF85254E7}" dt="2025-11-17T04:39:02.120" v="4167" actId="207"/>
          <ac:spMkLst>
            <pc:docMk/>
            <pc:sldMk cId="2403248451" sldId="4684"/>
            <ac:spMk id="2" creationId="{E051126D-40C5-A86B-2489-F5EEA01139DA}"/>
          </ac:spMkLst>
        </pc:spChg>
        <pc:spChg chg="add mod">
          <ac:chgData name="図師 尚文(ZUSHI Naofumi)" userId="977cf3cf-92ce-4201-a48f-a0fb8aa041a8" providerId="ADAL" clId="{7176DD90-BF7E-47A7-BF6D-95AAF85254E7}" dt="2025-11-17T06:43:09.001" v="4178" actId="2711"/>
          <ac:spMkLst>
            <pc:docMk/>
            <pc:sldMk cId="2403248451" sldId="4684"/>
            <ac:spMk id="3" creationId="{225163A1-DF49-4A3D-BAB4-E226A689716E}"/>
          </ac:spMkLst>
        </pc:spChg>
        <pc:spChg chg="add">
          <ac:chgData name="図師 尚文(ZUSHI Naofumi)" userId="977cf3cf-92ce-4201-a48f-a0fb8aa041a8" providerId="ADAL" clId="{7176DD90-BF7E-47A7-BF6D-95AAF85254E7}" dt="2025-11-06T10:46:04.118" v="3633" actId="26606"/>
          <ac:spMkLst>
            <pc:docMk/>
            <pc:sldMk cId="2403248451" sldId="4684"/>
            <ac:spMk id="8" creationId="{AD2D45C7-2E37-44FD-AC77-116CD14B9ED9}"/>
          </ac:spMkLst>
        </pc:spChg>
        <pc:spChg chg="add">
          <ac:chgData name="図師 尚文(ZUSHI Naofumi)" userId="977cf3cf-92ce-4201-a48f-a0fb8aa041a8" providerId="ADAL" clId="{7176DD90-BF7E-47A7-BF6D-95AAF85254E7}" dt="2025-11-06T10:46:04.118" v="3633" actId="26606"/>
          <ac:spMkLst>
            <pc:docMk/>
            <pc:sldMk cId="2403248451" sldId="4684"/>
            <ac:spMk id="9" creationId="{1FF88480-2CF1-4C54-8CE3-2CA9CD9FF896}"/>
          </ac:spMkLst>
        </pc:spChg>
      </pc:sldChg>
      <pc:sldChg chg="addSp delSp modSp add mod ord setBg setClrOvrMap delDesignElem">
        <pc:chgData name="図師 尚文(ZUSHI Naofumi)" userId="977cf3cf-92ce-4201-a48f-a0fb8aa041a8" providerId="ADAL" clId="{7176DD90-BF7E-47A7-BF6D-95AAF85254E7}" dt="2025-11-17T06:43:00.823" v="4177" actId="2711"/>
        <pc:sldMkLst>
          <pc:docMk/>
          <pc:sldMk cId="4095801096" sldId="4685"/>
        </pc:sldMkLst>
        <pc:spChg chg="add mod">
          <ac:chgData name="図師 尚文(ZUSHI Naofumi)" userId="977cf3cf-92ce-4201-a48f-a0fb8aa041a8" providerId="ADAL" clId="{7176DD90-BF7E-47A7-BF6D-95AAF85254E7}" dt="2025-11-17T06:43:00.823" v="4177" actId="2711"/>
          <ac:spMkLst>
            <pc:docMk/>
            <pc:sldMk cId="4095801096" sldId="4685"/>
            <ac:spMk id="2" creationId="{75B4C6D0-A1AF-E097-E9B9-744CBFB6BA45}"/>
          </ac:spMkLst>
        </pc:spChg>
        <pc:spChg chg="add mod">
          <ac:chgData name="図師 尚文(ZUSHI Naofumi)" userId="977cf3cf-92ce-4201-a48f-a0fb8aa041a8" providerId="ADAL" clId="{7176DD90-BF7E-47A7-BF6D-95AAF85254E7}" dt="2025-11-17T06:42:55.693" v="4176" actId="2711"/>
          <ac:spMkLst>
            <pc:docMk/>
            <pc:sldMk cId="4095801096" sldId="4685"/>
            <ac:spMk id="3" creationId="{D1ED7323-AF0E-F7FF-648E-A6922CE9089B}"/>
          </ac:spMkLst>
        </pc:spChg>
        <pc:spChg chg="add">
          <ac:chgData name="図師 尚文(ZUSHI Naofumi)" userId="977cf3cf-92ce-4201-a48f-a0fb8aa041a8" providerId="ADAL" clId="{7176DD90-BF7E-47A7-BF6D-95AAF85254E7}" dt="2025-11-06T10:48:02.583" v="3647" actId="26606"/>
          <ac:spMkLst>
            <pc:docMk/>
            <pc:sldMk cId="4095801096" sldId="4685"/>
            <ac:spMk id="8" creationId="{AD2D45C7-2E37-44FD-AC77-116CD14B9ED9}"/>
          </ac:spMkLst>
        </pc:spChg>
        <pc:spChg chg="add">
          <ac:chgData name="図師 尚文(ZUSHI Naofumi)" userId="977cf3cf-92ce-4201-a48f-a0fb8aa041a8" providerId="ADAL" clId="{7176DD90-BF7E-47A7-BF6D-95AAF85254E7}" dt="2025-11-06T10:48:02.583" v="3647" actId="26606"/>
          <ac:spMkLst>
            <pc:docMk/>
            <pc:sldMk cId="4095801096" sldId="4685"/>
            <ac:spMk id="9" creationId="{1FF88480-2CF1-4C54-8CE3-2CA9CD9FF896}"/>
          </ac:spMkLst>
        </pc:spChg>
      </pc:sldChg>
      <pc:sldChg chg="addSp delSp modSp add mod setBg setClrOvrMap delDesignElem">
        <pc:chgData name="図師 尚文(ZUSHI Naofumi)" userId="977cf3cf-92ce-4201-a48f-a0fb8aa041a8" providerId="ADAL" clId="{7176DD90-BF7E-47A7-BF6D-95AAF85254E7}" dt="2025-11-17T06:48:29.739" v="4188" actId="1076"/>
        <pc:sldMkLst>
          <pc:docMk/>
          <pc:sldMk cId="19509448" sldId="4686"/>
        </pc:sldMkLst>
        <pc:spChg chg="add mod">
          <ac:chgData name="図師 尚文(ZUSHI Naofumi)" userId="977cf3cf-92ce-4201-a48f-a0fb8aa041a8" providerId="ADAL" clId="{7176DD90-BF7E-47A7-BF6D-95AAF85254E7}" dt="2025-11-17T06:48:29.739" v="4188" actId="1076"/>
          <ac:spMkLst>
            <pc:docMk/>
            <pc:sldMk cId="19509448" sldId="4686"/>
            <ac:spMk id="2" creationId="{B1AFEA43-EFD1-2D65-AEE0-8C2B78303BB5}"/>
          </ac:spMkLst>
        </pc:spChg>
        <pc:spChg chg="ord">
          <ac:chgData name="図師 尚文(ZUSHI Naofumi)" userId="977cf3cf-92ce-4201-a48f-a0fb8aa041a8" providerId="ADAL" clId="{7176DD90-BF7E-47A7-BF6D-95AAF85254E7}" dt="2025-11-06T10:50:19.841" v="3662" actId="26606"/>
          <ac:spMkLst>
            <pc:docMk/>
            <pc:sldMk cId="19509448" sldId="4686"/>
            <ac:spMk id="4" creationId="{F0C23F40-ED0C-0A1B-3B16-C700D1CA2B10}"/>
          </ac:spMkLst>
        </pc:spChg>
        <pc:spChg chg="add mod">
          <ac:chgData name="図師 尚文(ZUSHI Naofumi)" userId="977cf3cf-92ce-4201-a48f-a0fb8aa041a8" providerId="ADAL" clId="{7176DD90-BF7E-47A7-BF6D-95AAF85254E7}" dt="2025-11-07T09:19:11.731" v="4161" actId="207"/>
          <ac:spMkLst>
            <pc:docMk/>
            <pc:sldMk cId="19509448" sldId="4686"/>
            <ac:spMk id="5" creationId="{7F2AC6D9-9590-632B-90E1-A1F7957DEBEB}"/>
          </ac:spMkLst>
        </pc:spChg>
        <pc:spChg chg="add">
          <ac:chgData name="図師 尚文(ZUSHI Naofumi)" userId="977cf3cf-92ce-4201-a48f-a0fb8aa041a8" providerId="ADAL" clId="{7176DD90-BF7E-47A7-BF6D-95AAF85254E7}" dt="2025-11-06T10:50:19.841" v="3662" actId="26606"/>
          <ac:spMkLst>
            <pc:docMk/>
            <pc:sldMk cId="19509448" sldId="4686"/>
            <ac:spMk id="6" creationId="{AD2D45C7-2E37-44FD-AC77-116CD14B9ED9}"/>
          </ac:spMkLst>
        </pc:spChg>
        <pc:spChg chg="add mod">
          <ac:chgData name="図師 尚文(ZUSHI Naofumi)" userId="977cf3cf-92ce-4201-a48f-a0fb8aa041a8" providerId="ADAL" clId="{7176DD90-BF7E-47A7-BF6D-95AAF85254E7}" dt="2025-11-07T09:19:39.455" v="4164" actId="1076"/>
          <ac:spMkLst>
            <pc:docMk/>
            <pc:sldMk cId="19509448" sldId="4686"/>
            <ac:spMk id="7" creationId="{E6988B71-ED9F-CE5F-34FA-4AD9D7CC54F6}"/>
          </ac:spMkLst>
        </pc:spChg>
        <pc:spChg chg="add">
          <ac:chgData name="図師 尚文(ZUSHI Naofumi)" userId="977cf3cf-92ce-4201-a48f-a0fb8aa041a8" providerId="ADAL" clId="{7176DD90-BF7E-47A7-BF6D-95AAF85254E7}" dt="2025-11-06T10:50:19.841" v="3662" actId="26606"/>
          <ac:spMkLst>
            <pc:docMk/>
            <pc:sldMk cId="19509448" sldId="4686"/>
            <ac:spMk id="11" creationId="{1FF88480-2CF1-4C54-8CE3-2CA9CD9FF896}"/>
          </ac:spMkLst>
        </pc:spChg>
      </pc:sldChg>
      <pc:sldChg chg="addSp delSp modSp add mod setBg setClrOvrMap">
        <pc:chgData name="図師 尚文(ZUSHI Naofumi)" userId="977cf3cf-92ce-4201-a48f-a0fb8aa041a8" providerId="ADAL" clId="{7176DD90-BF7E-47A7-BF6D-95AAF85254E7}" dt="2025-11-17T06:47:43" v="4184" actId="2711"/>
        <pc:sldMkLst>
          <pc:docMk/>
          <pc:sldMk cId="334780248" sldId="4687"/>
        </pc:sldMkLst>
        <pc:spChg chg="add mod">
          <ac:chgData name="図師 尚文(ZUSHI Naofumi)" userId="977cf3cf-92ce-4201-a48f-a0fb8aa041a8" providerId="ADAL" clId="{7176DD90-BF7E-47A7-BF6D-95AAF85254E7}" dt="2025-11-17T06:47:43" v="4184" actId="2711"/>
          <ac:spMkLst>
            <pc:docMk/>
            <pc:sldMk cId="334780248" sldId="4687"/>
            <ac:spMk id="2" creationId="{8BFB6A89-A97D-9510-80DA-3093A7E46633}"/>
          </ac:spMkLst>
        </pc:spChg>
        <pc:spChg chg="add mod">
          <ac:chgData name="図師 尚文(ZUSHI Naofumi)" userId="977cf3cf-92ce-4201-a48f-a0fb8aa041a8" providerId="ADAL" clId="{7176DD90-BF7E-47A7-BF6D-95AAF85254E7}" dt="2025-11-17T06:47:38.542" v="4183" actId="2711"/>
          <ac:spMkLst>
            <pc:docMk/>
            <pc:sldMk cId="334780248" sldId="4687"/>
            <ac:spMk id="3" creationId="{C81F784E-ACD1-1D46-DF1E-BA7654D7263B}"/>
          </ac:spMkLst>
        </pc:spChg>
        <pc:spChg chg="mod ord">
          <ac:chgData name="図師 尚文(ZUSHI Naofumi)" userId="977cf3cf-92ce-4201-a48f-a0fb8aa041a8" providerId="ADAL" clId="{7176DD90-BF7E-47A7-BF6D-95AAF85254E7}" dt="2025-11-06T10:58:00.166" v="3757" actId="26606"/>
          <ac:spMkLst>
            <pc:docMk/>
            <pc:sldMk cId="334780248" sldId="4687"/>
            <ac:spMk id="4" creationId="{4C139706-AB7D-31A7-F1EE-F6CBFED1E911}"/>
          </ac:spMkLst>
        </pc:spChg>
        <pc:spChg chg="add">
          <ac:chgData name="図師 尚文(ZUSHI Naofumi)" userId="977cf3cf-92ce-4201-a48f-a0fb8aa041a8" providerId="ADAL" clId="{7176DD90-BF7E-47A7-BF6D-95AAF85254E7}" dt="2025-11-06T10:58:00.166" v="3757" actId="26606"/>
          <ac:spMkLst>
            <pc:docMk/>
            <pc:sldMk cId="334780248" sldId="4687"/>
            <ac:spMk id="11" creationId="{AD2D45C7-2E37-44FD-AC77-116CD14B9ED9}"/>
          </ac:spMkLst>
        </pc:spChg>
        <pc:spChg chg="add">
          <ac:chgData name="図師 尚文(ZUSHI Naofumi)" userId="977cf3cf-92ce-4201-a48f-a0fb8aa041a8" providerId="ADAL" clId="{7176DD90-BF7E-47A7-BF6D-95AAF85254E7}" dt="2025-11-06T10:58:00.166" v="3757" actId="26606"/>
          <ac:spMkLst>
            <pc:docMk/>
            <pc:sldMk cId="334780248" sldId="4687"/>
            <ac:spMk id="13" creationId="{1FF88480-2CF1-4C54-8CE3-2CA9CD9FF896}"/>
          </ac:spMkLst>
        </pc:spChg>
      </pc:sldChg>
      <pc:sldChg chg="addSp delSp modSp add mod setBg setClrOvrMap delDesignElem">
        <pc:chgData name="図師 尚文(ZUSHI Naofumi)" userId="977cf3cf-92ce-4201-a48f-a0fb8aa041a8" providerId="ADAL" clId="{7176DD90-BF7E-47A7-BF6D-95AAF85254E7}" dt="2025-11-17T06:47:57.731" v="4186" actId="2711"/>
        <pc:sldMkLst>
          <pc:docMk/>
          <pc:sldMk cId="1867797421" sldId="4688"/>
        </pc:sldMkLst>
        <pc:spChg chg="add mod">
          <ac:chgData name="図師 尚文(ZUSHI Naofumi)" userId="977cf3cf-92ce-4201-a48f-a0fb8aa041a8" providerId="ADAL" clId="{7176DD90-BF7E-47A7-BF6D-95AAF85254E7}" dt="2025-11-17T06:47:52.101" v="4185" actId="2711"/>
          <ac:spMkLst>
            <pc:docMk/>
            <pc:sldMk cId="1867797421" sldId="4688"/>
            <ac:spMk id="2" creationId="{762710D7-F15B-E1DA-6500-F41FFC61E304}"/>
          </ac:spMkLst>
        </pc:spChg>
        <pc:spChg chg="add mod">
          <ac:chgData name="図師 尚文(ZUSHI Naofumi)" userId="977cf3cf-92ce-4201-a48f-a0fb8aa041a8" providerId="ADAL" clId="{7176DD90-BF7E-47A7-BF6D-95AAF85254E7}" dt="2025-11-17T06:47:57.731" v="4186" actId="2711"/>
          <ac:spMkLst>
            <pc:docMk/>
            <pc:sldMk cId="1867797421" sldId="4688"/>
            <ac:spMk id="3" creationId="{30F798D1-A34D-13D8-313E-8C4FDFCDD879}"/>
          </ac:spMkLst>
        </pc:spChg>
        <pc:spChg chg="add">
          <ac:chgData name="図師 尚文(ZUSHI Naofumi)" userId="977cf3cf-92ce-4201-a48f-a0fb8aa041a8" providerId="ADAL" clId="{7176DD90-BF7E-47A7-BF6D-95AAF85254E7}" dt="2025-11-06T10:59:49.187" v="3773" actId="26606"/>
          <ac:spMkLst>
            <pc:docMk/>
            <pc:sldMk cId="1867797421" sldId="4688"/>
            <ac:spMk id="7" creationId="{AD2D45C7-2E37-44FD-AC77-116CD14B9ED9}"/>
          </ac:spMkLst>
        </pc:spChg>
        <pc:spChg chg="add">
          <ac:chgData name="図師 尚文(ZUSHI Naofumi)" userId="977cf3cf-92ce-4201-a48f-a0fb8aa041a8" providerId="ADAL" clId="{7176DD90-BF7E-47A7-BF6D-95AAF85254E7}" dt="2025-11-06T10:59:49.187" v="3773" actId="26606"/>
          <ac:spMkLst>
            <pc:docMk/>
            <pc:sldMk cId="1867797421" sldId="4688"/>
            <ac:spMk id="8" creationId="{1FF88480-2CF1-4C54-8CE3-2CA9CD9FF896}"/>
          </ac:spMkLst>
        </pc:spChg>
      </pc:sldChg>
      <pc:sldChg chg="addSp delSp modSp add mod setBg delAnim delDesignElem">
        <pc:chgData name="図師 尚文(ZUSHI Naofumi)" userId="977cf3cf-92ce-4201-a48f-a0fb8aa041a8" providerId="ADAL" clId="{7176DD90-BF7E-47A7-BF6D-95AAF85254E7}" dt="2025-11-07T04:21:57.930" v="3834" actId="14100"/>
        <pc:sldMkLst>
          <pc:docMk/>
          <pc:sldMk cId="557807117" sldId="4689"/>
        </pc:sldMkLst>
        <pc:spChg chg="add mod">
          <ac:chgData name="図師 尚文(ZUSHI Naofumi)" userId="977cf3cf-92ce-4201-a48f-a0fb8aa041a8" providerId="ADAL" clId="{7176DD90-BF7E-47A7-BF6D-95AAF85254E7}" dt="2025-11-07T04:21:57.930" v="3834" actId="14100"/>
          <ac:spMkLst>
            <pc:docMk/>
            <pc:sldMk cId="557807117" sldId="4689"/>
            <ac:spMk id="6" creationId="{22BC2AF0-1266-DA6D-1070-4D9C0BF7A5DE}"/>
          </ac:spMkLst>
        </pc:spChg>
        <pc:spChg chg="add mod">
          <ac:chgData name="図師 尚文(ZUSHI Naofumi)" userId="977cf3cf-92ce-4201-a48f-a0fb8aa041a8" providerId="ADAL" clId="{7176DD90-BF7E-47A7-BF6D-95AAF85254E7}" dt="2025-11-07T02:42:44.277" v="3786"/>
          <ac:spMkLst>
            <pc:docMk/>
            <pc:sldMk cId="557807117" sldId="4689"/>
            <ac:spMk id="8" creationId="{8DBC5DCD-21D7-B9C4-B5C3-54CE2AB5AA20}"/>
          </ac:spMkLst>
        </pc:spChg>
        <pc:cxnChg chg="add mod">
          <ac:chgData name="図師 尚文(ZUSHI Naofumi)" userId="977cf3cf-92ce-4201-a48f-a0fb8aa041a8" providerId="ADAL" clId="{7176DD90-BF7E-47A7-BF6D-95AAF85254E7}" dt="2025-11-07T04:21:54.207" v="3833" actId="1076"/>
          <ac:cxnSpMkLst>
            <pc:docMk/>
            <pc:sldMk cId="557807117" sldId="4689"/>
            <ac:cxnSpMk id="7" creationId="{AB65F5EC-B18B-F96C-46EE-F31DDB808758}"/>
          </ac:cxnSpMkLst>
        </pc:cxnChg>
      </pc:sldChg>
      <pc:sldChg chg="addSp delSp modSp add mod ord setBg setClrOvrMap delDesignElem">
        <pc:chgData name="図師 尚文(ZUSHI Naofumi)" userId="977cf3cf-92ce-4201-a48f-a0fb8aa041a8" providerId="ADAL" clId="{7176DD90-BF7E-47A7-BF6D-95AAF85254E7}" dt="2025-11-17T06:47:31.305" v="4182" actId="2711"/>
        <pc:sldMkLst>
          <pc:docMk/>
          <pc:sldMk cId="1501358128" sldId="4690"/>
        </pc:sldMkLst>
        <pc:spChg chg="add mod">
          <ac:chgData name="図師 尚文(ZUSHI Naofumi)" userId="977cf3cf-92ce-4201-a48f-a0fb8aa041a8" providerId="ADAL" clId="{7176DD90-BF7E-47A7-BF6D-95AAF85254E7}" dt="2025-11-17T06:47:31.305" v="4182" actId="2711"/>
          <ac:spMkLst>
            <pc:docMk/>
            <pc:sldMk cId="1501358128" sldId="4690"/>
            <ac:spMk id="4" creationId="{36F5BC39-6FDA-7011-FCC2-3C53741AE951}"/>
          </ac:spMkLst>
        </pc:spChg>
        <pc:spChg chg="add mod">
          <ac:chgData name="図師 尚文(ZUSHI Naofumi)" userId="977cf3cf-92ce-4201-a48f-a0fb8aa041a8" providerId="ADAL" clId="{7176DD90-BF7E-47A7-BF6D-95AAF85254E7}" dt="2025-11-07T05:00:47.487" v="3960"/>
          <ac:spMkLst>
            <pc:docMk/>
            <pc:sldMk cId="1501358128" sldId="4690"/>
            <ac:spMk id="6" creationId="{F25AF289-CF7F-E551-C2C0-67C2C9527AFF}"/>
          </ac:spMkLst>
        </pc:spChg>
        <pc:spChg chg="add">
          <ac:chgData name="図師 尚文(ZUSHI Naofumi)" userId="977cf3cf-92ce-4201-a48f-a0fb8aa041a8" providerId="ADAL" clId="{7176DD90-BF7E-47A7-BF6D-95AAF85254E7}" dt="2025-11-07T05:00:27.103" v="3955" actId="26606"/>
          <ac:spMkLst>
            <pc:docMk/>
            <pc:sldMk cId="1501358128" sldId="4690"/>
            <ac:spMk id="8" creationId="{AD2D45C7-2E37-44FD-AC77-116CD14B9ED9}"/>
          </ac:spMkLst>
        </pc:spChg>
        <pc:spChg chg="add mod">
          <ac:chgData name="図師 尚文(ZUSHI Naofumi)" userId="977cf3cf-92ce-4201-a48f-a0fb8aa041a8" providerId="ADAL" clId="{7176DD90-BF7E-47A7-BF6D-95AAF85254E7}" dt="2025-11-07T05:00:47.487" v="3960"/>
          <ac:spMkLst>
            <pc:docMk/>
            <pc:sldMk cId="1501358128" sldId="4690"/>
            <ac:spMk id="9" creationId="{1AAC013E-D6E9-9734-BDC3-61FC72ABBD8A}"/>
          </ac:spMkLst>
        </pc:spChg>
        <pc:spChg chg="add">
          <ac:chgData name="図師 尚文(ZUSHI Naofumi)" userId="977cf3cf-92ce-4201-a48f-a0fb8aa041a8" providerId="ADAL" clId="{7176DD90-BF7E-47A7-BF6D-95AAF85254E7}" dt="2025-11-07T05:00:27.103" v="3955" actId="26606"/>
          <ac:spMkLst>
            <pc:docMk/>
            <pc:sldMk cId="1501358128" sldId="4690"/>
            <ac:spMk id="10" creationId="{1FF88480-2CF1-4C54-8CE3-2CA9CD9FF896}"/>
          </ac:spMkLst>
        </pc:spChg>
        <pc:picChg chg="add mod">
          <ac:chgData name="図師 尚文(ZUSHI Naofumi)" userId="977cf3cf-92ce-4201-a48f-a0fb8aa041a8" providerId="ADAL" clId="{7176DD90-BF7E-47A7-BF6D-95AAF85254E7}" dt="2025-11-07T05:00:47.487" v="3960"/>
          <ac:picMkLst>
            <pc:docMk/>
            <pc:sldMk cId="1501358128" sldId="4690"/>
            <ac:picMk id="5" creationId="{22BC6D16-7B61-08E1-7021-0EFF02FED293}"/>
          </ac:picMkLst>
        </pc:picChg>
        <pc:picChg chg="add mod">
          <ac:chgData name="図師 尚文(ZUSHI Naofumi)" userId="977cf3cf-92ce-4201-a48f-a0fb8aa041a8" providerId="ADAL" clId="{7176DD90-BF7E-47A7-BF6D-95AAF85254E7}" dt="2025-11-07T05:00:47.487" v="3960"/>
          <ac:picMkLst>
            <pc:docMk/>
            <pc:sldMk cId="1501358128" sldId="4690"/>
            <ac:picMk id="7" creationId="{91A95509-B480-9A8E-C37C-9A396257DAEC}"/>
          </ac:picMkLst>
        </pc:picChg>
      </pc:sldChg>
      <pc:sldChg chg="add del">
        <pc:chgData name="図師 尚文(ZUSHI Naofumi)" userId="977cf3cf-92ce-4201-a48f-a0fb8aa041a8" providerId="ADAL" clId="{7176DD90-BF7E-47A7-BF6D-95AAF85254E7}" dt="2025-11-07T05:00:15.732" v="3952"/>
        <pc:sldMkLst>
          <pc:docMk/>
          <pc:sldMk cId="2831817933" sldId="4690"/>
        </pc:sldMkLst>
      </pc:sldChg>
    </pc:docChg>
  </pc:docChgLst>
  <pc:docChgLst>
    <pc:chgData name="図師 尚文(ZUSHI Naofumi)" userId="977cf3cf-92ce-4201-a48f-a0fb8aa041a8" providerId="ADAL" clId="{6D876288-897A-49AE-A00C-877CE3EE1027}"/>
    <pc:docChg chg="undo custSel delSld modSld sldOrd">
      <pc:chgData name="図師 尚文(ZUSHI Naofumi)" userId="977cf3cf-92ce-4201-a48f-a0fb8aa041a8" providerId="ADAL" clId="{6D876288-897A-49AE-A00C-877CE3EE1027}" dt="2025-06-30T08:01:59.374" v="1119" actId="2696"/>
      <pc:docMkLst>
        <pc:docMk/>
      </pc:docMkLst>
      <pc:sldChg chg="delSp mod">
        <pc:chgData name="図師 尚文(ZUSHI Naofumi)" userId="977cf3cf-92ce-4201-a48f-a0fb8aa041a8" providerId="ADAL" clId="{6D876288-897A-49AE-A00C-877CE3EE1027}" dt="2025-06-30T07:20:32.076" v="847" actId="21"/>
        <pc:sldMkLst>
          <pc:docMk/>
          <pc:sldMk cId="3008278466" sldId="275"/>
        </pc:sldMkLst>
      </pc:sldChg>
      <pc:sldChg chg="modSp mod">
        <pc:chgData name="図師 尚文(ZUSHI Naofumi)" userId="977cf3cf-92ce-4201-a48f-a0fb8aa041a8" providerId="ADAL" clId="{6D876288-897A-49AE-A00C-877CE3EE1027}" dt="2025-06-30T08:01:07.802" v="1109" actId="1076"/>
        <pc:sldMkLst>
          <pc:docMk/>
          <pc:sldMk cId="3631900770" sldId="4588"/>
        </pc:sldMkLst>
      </pc:sldChg>
      <pc:sldChg chg="modSp mod">
        <pc:chgData name="図師 尚文(ZUSHI Naofumi)" userId="977cf3cf-92ce-4201-a48f-a0fb8aa041a8" providerId="ADAL" clId="{6D876288-897A-49AE-A00C-877CE3EE1027}" dt="2025-06-30T06:50:01.004" v="502" actId="1076"/>
        <pc:sldMkLst>
          <pc:docMk/>
          <pc:sldMk cId="3913759922" sldId="4594"/>
        </pc:sldMkLst>
      </pc:sldChg>
      <pc:sldChg chg="addSp delSp modSp mod">
        <pc:chgData name="図師 尚文(ZUSHI Naofumi)" userId="977cf3cf-92ce-4201-a48f-a0fb8aa041a8" providerId="ADAL" clId="{6D876288-897A-49AE-A00C-877CE3EE1027}" dt="2025-06-30T06:47:27.479" v="495" actId="1076"/>
        <pc:sldMkLst>
          <pc:docMk/>
          <pc:sldMk cId="386693171" sldId="4595"/>
        </pc:sldMkLst>
      </pc:sldChg>
      <pc:sldChg chg="modSp mod">
        <pc:chgData name="図師 尚文(ZUSHI Naofumi)" userId="977cf3cf-92ce-4201-a48f-a0fb8aa041a8" providerId="ADAL" clId="{6D876288-897A-49AE-A00C-877CE3EE1027}" dt="2025-06-30T08:01:54.961" v="1118" actId="20577"/>
        <pc:sldMkLst>
          <pc:docMk/>
          <pc:sldMk cId="3243855120" sldId="4596"/>
        </pc:sldMkLst>
      </pc:sldChg>
      <pc:sldChg chg="modSp mod">
        <pc:chgData name="図師 尚文(ZUSHI Naofumi)" userId="977cf3cf-92ce-4201-a48f-a0fb8aa041a8" providerId="ADAL" clId="{6D876288-897A-49AE-A00C-877CE3EE1027}" dt="2025-06-30T06:11:10.822" v="12" actId="20577"/>
        <pc:sldMkLst>
          <pc:docMk/>
          <pc:sldMk cId="2365225675" sldId="4599"/>
        </pc:sldMkLst>
      </pc:sldChg>
      <pc:sldChg chg="del">
        <pc:chgData name="図師 尚文(ZUSHI Naofumi)" userId="977cf3cf-92ce-4201-a48f-a0fb8aa041a8" providerId="ADAL" clId="{6D876288-897A-49AE-A00C-877CE3EE1027}" dt="2025-06-30T06:39:11.234" v="317" actId="2696"/>
        <pc:sldMkLst>
          <pc:docMk/>
          <pc:sldMk cId="1260079270" sldId="4601"/>
        </pc:sldMkLst>
      </pc:sldChg>
      <pc:sldChg chg="del">
        <pc:chgData name="図師 尚文(ZUSHI Naofumi)" userId="977cf3cf-92ce-4201-a48f-a0fb8aa041a8" providerId="ADAL" clId="{6D876288-897A-49AE-A00C-877CE3EE1027}" dt="2025-06-30T06:39:11.234" v="317" actId="2696"/>
        <pc:sldMkLst>
          <pc:docMk/>
          <pc:sldMk cId="40111507" sldId="4602"/>
        </pc:sldMkLst>
      </pc:sldChg>
      <pc:sldChg chg="del">
        <pc:chgData name="図師 尚文(ZUSHI Naofumi)" userId="977cf3cf-92ce-4201-a48f-a0fb8aa041a8" providerId="ADAL" clId="{6D876288-897A-49AE-A00C-877CE3EE1027}" dt="2025-06-30T06:49:39.167" v="497" actId="2696"/>
        <pc:sldMkLst>
          <pc:docMk/>
          <pc:sldMk cId="3404170971" sldId="4603"/>
        </pc:sldMkLst>
      </pc:sldChg>
      <pc:sldChg chg="addSp delSp modSp mod">
        <pc:chgData name="図師 尚文(ZUSHI Naofumi)" userId="977cf3cf-92ce-4201-a48f-a0fb8aa041a8" providerId="ADAL" clId="{6D876288-897A-49AE-A00C-877CE3EE1027}" dt="2025-06-30T06:33:47.828" v="263" actId="20577"/>
        <pc:sldMkLst>
          <pc:docMk/>
          <pc:sldMk cId="318214588" sldId="4604"/>
        </pc:sldMkLst>
      </pc:sldChg>
      <pc:sldChg chg="modSp mod">
        <pc:chgData name="図師 尚文(ZUSHI Naofumi)" userId="977cf3cf-92ce-4201-a48f-a0fb8aa041a8" providerId="ADAL" clId="{6D876288-897A-49AE-A00C-877CE3EE1027}" dt="2025-06-30T06:34:08.231" v="287" actId="20577"/>
        <pc:sldMkLst>
          <pc:docMk/>
          <pc:sldMk cId="514044093" sldId="4605"/>
        </pc:sldMkLst>
      </pc:sldChg>
      <pc:sldChg chg="modSp mod">
        <pc:chgData name="図師 尚文(ZUSHI Naofumi)" userId="977cf3cf-92ce-4201-a48f-a0fb8aa041a8" providerId="ADAL" clId="{6D876288-897A-49AE-A00C-877CE3EE1027}" dt="2025-06-30T08:00:58.964" v="1108" actId="1076"/>
        <pc:sldMkLst>
          <pc:docMk/>
          <pc:sldMk cId="1941900167" sldId="4608"/>
        </pc:sldMkLst>
      </pc:sldChg>
      <pc:sldChg chg="modSp mod">
        <pc:chgData name="図師 尚文(ZUSHI Naofumi)" userId="977cf3cf-92ce-4201-a48f-a0fb8aa041a8" providerId="ADAL" clId="{6D876288-897A-49AE-A00C-877CE3EE1027}" dt="2025-06-30T06:23:41" v="95" actId="20577"/>
        <pc:sldMkLst>
          <pc:docMk/>
          <pc:sldMk cId="219814804" sldId="4609"/>
        </pc:sldMkLst>
      </pc:sldChg>
      <pc:sldChg chg="modSp mod">
        <pc:chgData name="図師 尚文(ZUSHI Naofumi)" userId="977cf3cf-92ce-4201-a48f-a0fb8aa041a8" providerId="ADAL" clId="{6D876288-897A-49AE-A00C-877CE3EE1027}" dt="2025-06-30T06:12:07.373" v="20" actId="20577"/>
        <pc:sldMkLst>
          <pc:docMk/>
          <pc:sldMk cId="3155390451" sldId="4611"/>
        </pc:sldMkLst>
      </pc:sldChg>
      <pc:sldChg chg="addSp modSp mod">
        <pc:chgData name="図師 尚文(ZUSHI Naofumi)" userId="977cf3cf-92ce-4201-a48f-a0fb8aa041a8" providerId="ADAL" clId="{6D876288-897A-49AE-A00C-877CE3EE1027}" dt="2025-06-30T07:40:15.042" v="970" actId="1076"/>
        <pc:sldMkLst>
          <pc:docMk/>
          <pc:sldMk cId="2587752549" sldId="4612"/>
        </pc:sldMkLst>
      </pc:sldChg>
      <pc:sldChg chg="del">
        <pc:chgData name="図師 尚文(ZUSHI Naofumi)" userId="977cf3cf-92ce-4201-a48f-a0fb8aa041a8" providerId="ADAL" clId="{6D876288-897A-49AE-A00C-877CE3EE1027}" dt="2025-06-30T08:01:59.374" v="1119" actId="2696"/>
        <pc:sldMkLst>
          <pc:docMk/>
          <pc:sldMk cId="1451311883" sldId="4613"/>
        </pc:sldMkLst>
      </pc:sldChg>
      <pc:sldChg chg="addSp modSp mod">
        <pc:chgData name="図師 尚文(ZUSHI Naofumi)" userId="977cf3cf-92ce-4201-a48f-a0fb8aa041a8" providerId="ADAL" clId="{6D876288-897A-49AE-A00C-877CE3EE1027}" dt="2025-06-30T06:47:22.898" v="494" actId="1076"/>
        <pc:sldMkLst>
          <pc:docMk/>
          <pc:sldMk cId="1138322417" sldId="4616"/>
        </pc:sldMkLst>
      </pc:sldChg>
      <pc:sldChg chg="addSp delSp modSp mod ord">
        <pc:chgData name="図師 尚文(ZUSHI Naofumi)" userId="977cf3cf-92ce-4201-a48f-a0fb8aa041a8" providerId="ADAL" clId="{6D876288-897A-49AE-A00C-877CE3EE1027}" dt="2025-06-30T08:00:28.898" v="1107" actId="20577"/>
        <pc:sldMkLst>
          <pc:docMk/>
          <pc:sldMk cId="952883196" sldId="4617"/>
        </pc:sldMkLst>
      </pc:sldChg>
      <pc:sldChg chg="del">
        <pc:chgData name="図師 尚文(ZUSHI Naofumi)" userId="977cf3cf-92ce-4201-a48f-a0fb8aa041a8" providerId="ADAL" clId="{6D876288-897A-49AE-A00C-877CE3EE1027}" dt="2025-06-30T06:49:18.379" v="496" actId="2696"/>
        <pc:sldMkLst>
          <pc:docMk/>
          <pc:sldMk cId="1838714994" sldId="4617"/>
        </pc:sldMkLst>
      </pc:sldChg>
      <pc:sldChg chg="del">
        <pc:chgData name="図師 尚文(ZUSHI Naofumi)" userId="977cf3cf-92ce-4201-a48f-a0fb8aa041a8" providerId="ADAL" clId="{6D876288-897A-49AE-A00C-877CE3EE1027}" dt="2025-06-30T06:38:56.159" v="316" actId="2696"/>
        <pc:sldMkLst>
          <pc:docMk/>
          <pc:sldMk cId="2368288784" sldId="4617"/>
        </pc:sldMkLst>
      </pc:sldChg>
    </pc:docChg>
  </pc:docChgLst>
  <pc:docChgLst>
    <pc:chgData name="図師 尚文(ZUSHI Naofumi)" userId="977cf3cf-92ce-4201-a48f-a0fb8aa041a8" providerId="ADAL" clId="{49D70CE5-CB71-48A6-B5C0-6BA2CE984C15}"/>
    <pc:docChg chg="undo custSel delSld modSld">
      <pc:chgData name="図師 尚文(ZUSHI Naofumi)" userId="977cf3cf-92ce-4201-a48f-a0fb8aa041a8" providerId="ADAL" clId="{49D70CE5-CB71-48A6-B5C0-6BA2CE984C15}" dt="2025-07-07T04:28:44.977" v="1148" actId="2696"/>
      <pc:docMkLst>
        <pc:docMk/>
      </pc:docMkLst>
      <pc:sldChg chg="modSp mod">
        <pc:chgData name="図師 尚文(ZUSHI Naofumi)" userId="977cf3cf-92ce-4201-a48f-a0fb8aa041a8" providerId="ADAL" clId="{49D70CE5-CB71-48A6-B5C0-6BA2CE984C15}" dt="2025-07-01T04:19:55.315" v="1" actId="14100"/>
        <pc:sldMkLst>
          <pc:docMk/>
          <pc:sldMk cId="3008278466" sldId="275"/>
        </pc:sldMkLst>
      </pc:sldChg>
      <pc:sldChg chg="addSp delSp modSp mod">
        <pc:chgData name="図師 尚文(ZUSHI Naofumi)" userId="977cf3cf-92ce-4201-a48f-a0fb8aa041a8" providerId="ADAL" clId="{49D70CE5-CB71-48A6-B5C0-6BA2CE984C15}" dt="2025-07-01T05:05:52.563" v="215" actId="21"/>
        <pc:sldMkLst>
          <pc:docMk/>
          <pc:sldMk cId="690318877" sldId="281"/>
        </pc:sldMkLst>
      </pc:sldChg>
      <pc:sldChg chg="addSp delSp modSp mod">
        <pc:chgData name="図師 尚文(ZUSHI Naofumi)" userId="977cf3cf-92ce-4201-a48f-a0fb8aa041a8" providerId="ADAL" clId="{49D70CE5-CB71-48A6-B5C0-6BA2CE984C15}" dt="2025-07-01T07:56:21.950" v="246" actId="20577"/>
        <pc:sldMkLst>
          <pc:docMk/>
          <pc:sldMk cId="3631900770" sldId="4588"/>
        </pc:sldMkLst>
      </pc:sldChg>
      <pc:sldChg chg="addSp delSp modSp mod delAnim setClrOvrMap">
        <pc:chgData name="図師 尚文(ZUSHI Naofumi)" userId="977cf3cf-92ce-4201-a48f-a0fb8aa041a8" providerId="ADAL" clId="{49D70CE5-CB71-48A6-B5C0-6BA2CE984C15}" dt="2025-07-01T04:45:36.766" v="77" actId="1076"/>
        <pc:sldMkLst>
          <pc:docMk/>
          <pc:sldMk cId="1159575335" sldId="4593"/>
        </pc:sldMkLst>
      </pc:sldChg>
      <pc:sldChg chg="modSp mod">
        <pc:chgData name="図師 尚文(ZUSHI Naofumi)" userId="977cf3cf-92ce-4201-a48f-a0fb8aa041a8" providerId="ADAL" clId="{49D70CE5-CB71-48A6-B5C0-6BA2CE984C15}" dt="2025-07-01T04:56:40.940" v="146" actId="20577"/>
        <pc:sldMkLst>
          <pc:docMk/>
          <pc:sldMk cId="386693171" sldId="4595"/>
        </pc:sldMkLst>
      </pc:sldChg>
      <pc:sldChg chg="modSp mod">
        <pc:chgData name="図師 尚文(ZUSHI Naofumi)" userId="977cf3cf-92ce-4201-a48f-a0fb8aa041a8" providerId="ADAL" clId="{49D70CE5-CB71-48A6-B5C0-6BA2CE984C15}" dt="2025-07-01T04:57:09.333" v="166" actId="122"/>
        <pc:sldMkLst>
          <pc:docMk/>
          <pc:sldMk cId="3243855120" sldId="4596"/>
        </pc:sldMkLst>
      </pc:sldChg>
      <pc:sldChg chg="modSp mod">
        <pc:chgData name="図師 尚文(ZUSHI Naofumi)" userId="977cf3cf-92ce-4201-a48f-a0fb8aa041a8" providerId="ADAL" clId="{49D70CE5-CB71-48A6-B5C0-6BA2CE984C15}" dt="2025-07-01T04:57:14.144" v="169" actId="122"/>
        <pc:sldMkLst>
          <pc:docMk/>
          <pc:sldMk cId="2930316605" sldId="4597"/>
        </pc:sldMkLst>
      </pc:sldChg>
      <pc:sldChg chg="addSp delSp modSp mod setBg delAnim setClrOvrMap">
        <pc:chgData name="図師 尚文(ZUSHI Naofumi)" userId="977cf3cf-92ce-4201-a48f-a0fb8aa041a8" providerId="ADAL" clId="{49D70CE5-CB71-48A6-B5C0-6BA2CE984C15}" dt="2025-07-01T04:43:56.541" v="62" actId="27636"/>
        <pc:sldMkLst>
          <pc:docMk/>
          <pc:sldMk cId="2365225675" sldId="4599"/>
        </pc:sldMkLst>
      </pc:sldChg>
      <pc:sldChg chg="addSp delSp modSp mod setBg setClrOvrMap">
        <pc:chgData name="図師 尚文(ZUSHI Naofumi)" userId="977cf3cf-92ce-4201-a48f-a0fb8aa041a8" providerId="ADAL" clId="{49D70CE5-CB71-48A6-B5C0-6BA2CE984C15}" dt="2025-07-01T04:45:07.053" v="72" actId="14100"/>
        <pc:sldMkLst>
          <pc:docMk/>
          <pc:sldMk cId="3229941991" sldId="4600"/>
        </pc:sldMkLst>
      </pc:sldChg>
      <pc:sldChg chg="modSp mod">
        <pc:chgData name="図師 尚文(ZUSHI Naofumi)" userId="977cf3cf-92ce-4201-a48f-a0fb8aa041a8" providerId="ADAL" clId="{49D70CE5-CB71-48A6-B5C0-6BA2CE984C15}" dt="2025-07-01T07:57:14.126" v="283"/>
        <pc:sldMkLst>
          <pc:docMk/>
          <pc:sldMk cId="318214588" sldId="4604"/>
        </pc:sldMkLst>
      </pc:sldChg>
      <pc:sldChg chg="modSp mod">
        <pc:chgData name="図師 尚文(ZUSHI Naofumi)" userId="977cf3cf-92ce-4201-a48f-a0fb8aa041a8" providerId="ADAL" clId="{49D70CE5-CB71-48A6-B5C0-6BA2CE984C15}" dt="2025-07-01T04:56:22.923" v="138" actId="20577"/>
        <pc:sldMkLst>
          <pc:docMk/>
          <pc:sldMk cId="514044093" sldId="4605"/>
        </pc:sldMkLst>
      </pc:sldChg>
      <pc:sldChg chg="modSp mod">
        <pc:chgData name="図師 尚文(ZUSHI Naofumi)" userId="977cf3cf-92ce-4201-a48f-a0fb8aa041a8" providerId="ADAL" clId="{49D70CE5-CB71-48A6-B5C0-6BA2CE984C15}" dt="2025-07-01T04:20:09.542" v="2" actId="1076"/>
        <pc:sldMkLst>
          <pc:docMk/>
          <pc:sldMk cId="1941900167" sldId="4608"/>
        </pc:sldMkLst>
      </pc:sldChg>
      <pc:sldChg chg="modSp mod">
        <pc:chgData name="図師 尚文(ZUSHI Naofumi)" userId="977cf3cf-92ce-4201-a48f-a0fb8aa041a8" providerId="ADAL" clId="{49D70CE5-CB71-48A6-B5C0-6BA2CE984C15}" dt="2025-07-03T09:15:38.504" v="293" actId="20577"/>
        <pc:sldMkLst>
          <pc:docMk/>
          <pc:sldMk cId="219814804" sldId="4609"/>
        </pc:sldMkLst>
      </pc:sldChg>
      <pc:sldChg chg="del">
        <pc:chgData name="図師 尚文(ZUSHI Naofumi)" userId="977cf3cf-92ce-4201-a48f-a0fb8aa041a8" providerId="ADAL" clId="{49D70CE5-CB71-48A6-B5C0-6BA2CE984C15}" dt="2025-07-07T04:28:44.977" v="1148" actId="2696"/>
        <pc:sldMkLst>
          <pc:docMk/>
          <pc:sldMk cId="2421319632" sldId="4610"/>
        </pc:sldMkLst>
      </pc:sldChg>
      <pc:sldChg chg="addSp delSp modSp mod">
        <pc:chgData name="図師 尚文(ZUSHI Naofumi)" userId="977cf3cf-92ce-4201-a48f-a0fb8aa041a8" providerId="ADAL" clId="{49D70CE5-CB71-48A6-B5C0-6BA2CE984C15}" dt="2025-07-01T05:05:30.599" v="211"/>
        <pc:sldMkLst>
          <pc:docMk/>
          <pc:sldMk cId="3155390451" sldId="4611"/>
        </pc:sldMkLst>
      </pc:sldChg>
      <pc:sldChg chg="modSp mod">
        <pc:chgData name="図師 尚文(ZUSHI Naofumi)" userId="977cf3cf-92ce-4201-a48f-a0fb8aa041a8" providerId="ADAL" clId="{49D70CE5-CB71-48A6-B5C0-6BA2CE984C15}" dt="2025-07-01T04:57:38.235" v="181" actId="20577"/>
        <pc:sldMkLst>
          <pc:docMk/>
          <pc:sldMk cId="2587752549" sldId="4612"/>
        </pc:sldMkLst>
      </pc:sldChg>
      <pc:sldChg chg="modSp mod">
        <pc:chgData name="図師 尚文(ZUSHI Naofumi)" userId="977cf3cf-92ce-4201-a48f-a0fb8aa041a8" providerId="ADAL" clId="{49D70CE5-CB71-48A6-B5C0-6BA2CE984C15}" dt="2025-07-01T04:54:31.821" v="79" actId="1076"/>
        <pc:sldMkLst>
          <pc:docMk/>
          <pc:sldMk cId="2336937963" sldId="4615"/>
        </pc:sldMkLst>
      </pc:sldChg>
      <pc:sldChg chg="modSp mod">
        <pc:chgData name="図師 尚文(ZUSHI Naofumi)" userId="977cf3cf-92ce-4201-a48f-a0fb8aa041a8" providerId="ADAL" clId="{49D70CE5-CB71-48A6-B5C0-6BA2CE984C15}" dt="2025-07-01T04:57:01.932" v="163" actId="122"/>
        <pc:sldMkLst>
          <pc:docMk/>
          <pc:sldMk cId="1138322417" sldId="4616"/>
        </pc:sldMkLst>
      </pc:sldChg>
      <pc:sldChg chg="modSp mod">
        <pc:chgData name="図師 尚文(ZUSHI Naofumi)" userId="977cf3cf-92ce-4201-a48f-a0fb8aa041a8" providerId="ADAL" clId="{49D70CE5-CB71-48A6-B5C0-6BA2CE984C15}" dt="2025-07-01T04:57:20.642" v="172" actId="122"/>
        <pc:sldMkLst>
          <pc:docMk/>
          <pc:sldMk cId="952883196" sldId="4617"/>
        </pc:sldMkLst>
      </pc:sldChg>
      <pc:sldChg chg="delSp modSp mod">
        <pc:chgData name="図師 尚文(ZUSHI Naofumi)" userId="977cf3cf-92ce-4201-a48f-a0fb8aa041a8" providerId="ADAL" clId="{49D70CE5-CB71-48A6-B5C0-6BA2CE984C15}" dt="2025-07-07T04:28:04.748" v="1147" actId="20577"/>
        <pc:sldMkLst>
          <pc:docMk/>
          <pc:sldMk cId="3693641678" sldId="4618"/>
        </pc:sldMkLst>
      </pc:sldChg>
    </pc:docChg>
  </pc:docChgLst>
  <pc:docChgLst>
    <pc:chgData name="図師 尚文(ZUSHI Naofumi)" userId="977cf3cf-92ce-4201-a48f-a0fb8aa041a8" providerId="ADAL" clId="{56BDD767-3788-4A47-B0F9-D99019535873}"/>
    <pc:docChg chg="undo custSel modSld">
      <pc:chgData name="図師 尚文(ZUSHI Naofumi)" userId="977cf3cf-92ce-4201-a48f-a0fb8aa041a8" providerId="ADAL" clId="{56BDD767-3788-4A47-B0F9-D99019535873}" dt="2025-08-07T11:48:16.132" v="176" actId="20577"/>
      <pc:docMkLst>
        <pc:docMk/>
      </pc:docMkLst>
      <pc:sldChg chg="modNotesTx">
        <pc:chgData name="図師 尚文(ZUSHI Naofumi)" userId="977cf3cf-92ce-4201-a48f-a0fb8aa041a8" providerId="ADAL" clId="{56BDD767-3788-4A47-B0F9-D99019535873}" dt="2025-08-05T10:38:42.343" v="54" actId="20577"/>
        <pc:sldMkLst>
          <pc:docMk/>
          <pc:sldMk cId="3913759922" sldId="4594"/>
        </pc:sldMkLst>
      </pc:sldChg>
      <pc:sldChg chg="modNotesTx">
        <pc:chgData name="図師 尚文(ZUSHI Naofumi)" userId="977cf3cf-92ce-4201-a48f-a0fb8aa041a8" providerId="ADAL" clId="{56BDD767-3788-4A47-B0F9-D99019535873}" dt="2025-08-05T10:40:18.036" v="156" actId="20577"/>
        <pc:sldMkLst>
          <pc:docMk/>
          <pc:sldMk cId="1365428474" sldId="4606"/>
        </pc:sldMkLst>
      </pc:sldChg>
      <pc:sldChg chg="addSp delSp modSp mod setBg setClrOvrMap">
        <pc:chgData name="図師 尚文(ZUSHI Naofumi)" userId="977cf3cf-92ce-4201-a48f-a0fb8aa041a8" providerId="ADAL" clId="{56BDD767-3788-4A47-B0F9-D99019535873}" dt="2025-08-05T10:37:32.962" v="25" actId="1076"/>
        <pc:sldMkLst>
          <pc:docMk/>
          <pc:sldMk cId="3918610965" sldId="4623"/>
        </pc:sldMkLst>
      </pc:sldChg>
      <pc:sldChg chg="modNotesTx">
        <pc:chgData name="図師 尚文(ZUSHI Naofumi)" userId="977cf3cf-92ce-4201-a48f-a0fb8aa041a8" providerId="ADAL" clId="{56BDD767-3788-4A47-B0F9-D99019535873}" dt="2025-08-05T10:40:02.844" v="134" actId="20577"/>
        <pc:sldMkLst>
          <pc:docMk/>
          <pc:sldMk cId="983516805" sldId="4624"/>
        </pc:sldMkLst>
      </pc:sldChg>
      <pc:sldChg chg="modSp mod modNotesTx">
        <pc:chgData name="図師 尚文(ZUSHI Naofumi)" userId="977cf3cf-92ce-4201-a48f-a0fb8aa041a8" providerId="ADAL" clId="{56BDD767-3788-4A47-B0F9-D99019535873}" dt="2025-08-07T11:48:16.132" v="176" actId="20577"/>
        <pc:sldMkLst>
          <pc:docMk/>
          <pc:sldMk cId="7595243" sldId="4625"/>
        </pc:sldMkLst>
      </pc:sldChg>
      <pc:sldChg chg="modSp mod">
        <pc:chgData name="図師 尚文(ZUSHI Naofumi)" userId="977cf3cf-92ce-4201-a48f-a0fb8aa041a8" providerId="ADAL" clId="{56BDD767-3788-4A47-B0F9-D99019535873}" dt="2025-08-07T10:51:35.999" v="162" actId="1076"/>
        <pc:sldMkLst>
          <pc:docMk/>
          <pc:sldMk cId="2339869497" sldId="4650"/>
        </pc:sldMkLst>
      </pc:sldChg>
      <pc:sldChg chg="modSp mod">
        <pc:chgData name="図師 尚文(ZUSHI Naofumi)" userId="977cf3cf-92ce-4201-a48f-a0fb8aa041a8" providerId="ADAL" clId="{56BDD767-3788-4A47-B0F9-D99019535873}" dt="2025-08-07T10:51:47.409" v="163" actId="1076"/>
        <pc:sldMkLst>
          <pc:docMk/>
          <pc:sldMk cId="3320814628" sldId="4652"/>
        </pc:sldMkLst>
      </pc:sldChg>
      <pc:sldChg chg="modSp mod">
        <pc:chgData name="図師 尚文(ZUSHI Naofumi)" userId="977cf3cf-92ce-4201-a48f-a0fb8aa041a8" providerId="ADAL" clId="{56BDD767-3788-4A47-B0F9-D99019535873}" dt="2025-08-07T10:51:14.563" v="157" actId="1076"/>
        <pc:sldMkLst>
          <pc:docMk/>
          <pc:sldMk cId="1728371893" sldId="4655"/>
        </pc:sldMkLst>
      </pc:sldChg>
      <pc:sldChg chg="modSp mod">
        <pc:chgData name="図師 尚文(ZUSHI Naofumi)" userId="977cf3cf-92ce-4201-a48f-a0fb8aa041a8" providerId="ADAL" clId="{56BDD767-3788-4A47-B0F9-D99019535873}" dt="2025-08-07T10:51:23.137" v="159" actId="1076"/>
        <pc:sldMkLst>
          <pc:docMk/>
          <pc:sldMk cId="52034169" sldId="4656"/>
        </pc:sldMkLst>
      </pc:sldChg>
    </pc:docChg>
  </pc:docChgLst>
  <pc:docChgLst>
    <pc:chgData name="図師 尚文(ZUSHI Naofumi)" userId="977cf3cf-92ce-4201-a48f-a0fb8aa041a8" providerId="ADAL" clId="{45A321DD-82DB-4B78-AB52-1354A718075D}"/>
    <pc:docChg chg="undo custSel addSld delSld modSld">
      <pc:chgData name="図師 尚文(ZUSHI Naofumi)" userId="977cf3cf-92ce-4201-a48f-a0fb8aa041a8" providerId="ADAL" clId="{45A321DD-82DB-4B78-AB52-1354A718075D}" dt="2025-09-19T09:02:38.197" v="340" actId="1076"/>
      <pc:docMkLst>
        <pc:docMk/>
      </pc:docMkLst>
      <pc:sldChg chg="modSp mod">
        <pc:chgData name="図師 尚文(ZUSHI Naofumi)" userId="977cf3cf-92ce-4201-a48f-a0fb8aa041a8" providerId="ADAL" clId="{45A321DD-82DB-4B78-AB52-1354A718075D}" dt="2025-09-11T03:04:57.796" v="312" actId="1076"/>
        <pc:sldMkLst>
          <pc:docMk/>
          <pc:sldMk cId="3913759922" sldId="4594"/>
        </pc:sldMkLst>
      </pc:sldChg>
      <pc:sldChg chg="delSp modSp mod delDesignElem">
        <pc:chgData name="図師 尚文(ZUSHI Naofumi)" userId="977cf3cf-92ce-4201-a48f-a0fb8aa041a8" providerId="ADAL" clId="{45A321DD-82DB-4B78-AB52-1354A718075D}" dt="2025-08-27T07:08:18.879" v="273"/>
        <pc:sldMkLst>
          <pc:docMk/>
          <pc:sldMk cId="3229941991" sldId="4600"/>
        </pc:sldMkLst>
      </pc:sldChg>
      <pc:sldChg chg="addSp delSp modSp mod">
        <pc:chgData name="図師 尚文(ZUSHI Naofumi)" userId="977cf3cf-92ce-4201-a48f-a0fb8aa041a8" providerId="ADAL" clId="{45A321DD-82DB-4B78-AB52-1354A718075D}" dt="2025-08-27T07:08:18.879" v="273"/>
        <pc:sldMkLst>
          <pc:docMk/>
          <pc:sldMk cId="2336937963" sldId="4615"/>
        </pc:sldMkLst>
      </pc:sldChg>
      <pc:sldChg chg="modSp mod">
        <pc:chgData name="図師 尚文(ZUSHI Naofumi)" userId="977cf3cf-92ce-4201-a48f-a0fb8aa041a8" providerId="ADAL" clId="{45A321DD-82DB-4B78-AB52-1354A718075D}" dt="2025-08-27T07:08:18.879" v="273"/>
        <pc:sldMkLst>
          <pc:docMk/>
          <pc:sldMk cId="3918610965" sldId="4623"/>
        </pc:sldMkLst>
      </pc:sldChg>
      <pc:sldChg chg="addSp delSp modSp mod">
        <pc:chgData name="図師 尚文(ZUSHI Naofumi)" userId="977cf3cf-92ce-4201-a48f-a0fb8aa041a8" providerId="ADAL" clId="{45A321DD-82DB-4B78-AB52-1354A718075D}" dt="2025-09-11T03:03:33.441" v="302" actId="207"/>
        <pc:sldMkLst>
          <pc:docMk/>
          <pc:sldMk cId="1565362320" sldId="4658"/>
        </pc:sldMkLst>
      </pc:sldChg>
      <pc:sldChg chg="delSp modSp mod delDesignElem">
        <pc:chgData name="図師 尚文(ZUSHI Naofumi)" userId="977cf3cf-92ce-4201-a48f-a0fb8aa041a8" providerId="ADAL" clId="{45A321DD-82DB-4B78-AB52-1354A718075D}" dt="2025-08-27T07:08:18.879" v="273"/>
        <pc:sldMkLst>
          <pc:docMk/>
          <pc:sldMk cId="698750787" sldId="4659"/>
        </pc:sldMkLst>
      </pc:sldChg>
      <pc:sldChg chg="addSp delSp modSp mod">
        <pc:chgData name="図師 尚文(ZUSHI Naofumi)" userId="977cf3cf-92ce-4201-a48f-a0fb8aa041a8" providerId="ADAL" clId="{45A321DD-82DB-4B78-AB52-1354A718075D}" dt="2025-09-19T09:02:38.197" v="340" actId="1076"/>
        <pc:sldMkLst>
          <pc:docMk/>
          <pc:sldMk cId="3675092850" sldId="4660"/>
        </pc:sldMkLst>
      </pc:sldChg>
      <pc:sldChg chg="addSp modSp mod">
        <pc:chgData name="図師 尚文(ZUSHI Naofumi)" userId="977cf3cf-92ce-4201-a48f-a0fb8aa041a8" providerId="ADAL" clId="{45A321DD-82DB-4B78-AB52-1354A718075D}" dt="2025-09-19T08:46:05.559" v="330" actId="20577"/>
        <pc:sldMkLst>
          <pc:docMk/>
          <pc:sldMk cId="5946482" sldId="4661"/>
        </pc:sldMkLst>
      </pc:sldChg>
      <pc:sldChg chg="modSp mod">
        <pc:chgData name="図師 尚文(ZUSHI Naofumi)" userId="977cf3cf-92ce-4201-a48f-a0fb8aa041a8" providerId="ADAL" clId="{45A321DD-82DB-4B78-AB52-1354A718075D}" dt="2025-09-11T04:22:14.259" v="320" actId="20577"/>
        <pc:sldMkLst>
          <pc:docMk/>
          <pc:sldMk cId="2028100118" sldId="4662"/>
        </pc:sldMkLst>
      </pc:sldChg>
      <pc:sldChg chg="delSp modSp mod delDesignElem">
        <pc:chgData name="図師 尚文(ZUSHI Naofumi)" userId="977cf3cf-92ce-4201-a48f-a0fb8aa041a8" providerId="ADAL" clId="{45A321DD-82DB-4B78-AB52-1354A718075D}" dt="2025-09-19T08:46:17.418" v="331" actId="1076"/>
        <pc:sldMkLst>
          <pc:docMk/>
          <pc:sldMk cId="1398887240" sldId="4663"/>
        </pc:sldMkLst>
      </pc:sldChg>
      <pc:sldChg chg="delSp modSp mod delDesignElem">
        <pc:chgData name="図師 尚文(ZUSHI Naofumi)" userId="977cf3cf-92ce-4201-a48f-a0fb8aa041a8" providerId="ADAL" clId="{45A321DD-82DB-4B78-AB52-1354A718075D}" dt="2025-08-27T07:08:18.879" v="273"/>
        <pc:sldMkLst>
          <pc:docMk/>
          <pc:sldMk cId="2742600264" sldId="4664"/>
        </pc:sldMkLst>
      </pc:sldChg>
      <pc:sldChg chg="addSp delSp modSp mod">
        <pc:chgData name="図師 尚文(ZUSHI Naofumi)" userId="977cf3cf-92ce-4201-a48f-a0fb8aa041a8" providerId="ADAL" clId="{45A321DD-82DB-4B78-AB52-1354A718075D}" dt="2025-08-27T07:08:18.879" v="273"/>
        <pc:sldMkLst>
          <pc:docMk/>
          <pc:sldMk cId="2265367929" sldId="4665"/>
        </pc:sldMkLst>
      </pc:sldChg>
      <pc:sldChg chg="delSp modSp mod">
        <pc:chgData name="図師 尚文(ZUSHI Naofumi)" userId="977cf3cf-92ce-4201-a48f-a0fb8aa041a8" providerId="ADAL" clId="{45A321DD-82DB-4B78-AB52-1354A718075D}" dt="2025-08-27T07:08:18.879" v="273"/>
        <pc:sldMkLst>
          <pc:docMk/>
          <pc:sldMk cId="3736473624" sldId="4666"/>
        </pc:sldMkLst>
      </pc:sldChg>
      <pc:sldChg chg="add del">
        <pc:chgData name="図師 尚文(ZUSHI Naofumi)" userId="977cf3cf-92ce-4201-a48f-a0fb8aa041a8" providerId="ADAL" clId="{45A321DD-82DB-4B78-AB52-1354A718075D}" dt="2025-08-22T11:55:00.003" v="266" actId="2696"/>
        <pc:sldMkLst>
          <pc:docMk/>
          <pc:sldMk cId="3651005293" sldId="4667"/>
        </pc:sldMkLst>
      </pc:sldChg>
      <pc:sldChg chg="modSp add del mod">
        <pc:chgData name="図師 尚文(ZUSHI Naofumi)" userId="977cf3cf-92ce-4201-a48f-a0fb8aa041a8" providerId="ADAL" clId="{45A321DD-82DB-4B78-AB52-1354A718075D}" dt="2025-08-27T07:08:18.879" v="273"/>
        <pc:sldMkLst>
          <pc:docMk/>
          <pc:sldMk cId="3832548614" sldId="46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0AEE085-FE0D-4E51-9491-8E7C2A890A4B}"/>
              </a:ext>
            </a:extLst>
          </p:cNvPr>
          <p:cNvSpPr>
            <a:spLocks noGrp="1"/>
          </p:cNvSpPr>
          <p:nvPr>
            <p:ph type="hdr" sz="quarter"/>
          </p:nvPr>
        </p:nvSpPr>
        <p:spPr>
          <a:xfrm>
            <a:off x="1" y="2"/>
            <a:ext cx="2945448" cy="497838"/>
          </a:xfrm>
          <a:prstGeom prst="rect">
            <a:avLst/>
          </a:prstGeom>
        </p:spPr>
        <p:txBody>
          <a:bodyPr vert="horz" lIns="91291" tIns="45645" rIns="91291" bIns="4564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6A88AA2-C057-4763-85D8-A766EB4E69F4}"/>
              </a:ext>
            </a:extLst>
          </p:cNvPr>
          <p:cNvSpPr>
            <a:spLocks noGrp="1"/>
          </p:cNvSpPr>
          <p:nvPr>
            <p:ph type="dt" sz="quarter" idx="1"/>
          </p:nvPr>
        </p:nvSpPr>
        <p:spPr>
          <a:xfrm>
            <a:off x="3850644" y="2"/>
            <a:ext cx="2945448" cy="497838"/>
          </a:xfrm>
          <a:prstGeom prst="rect">
            <a:avLst/>
          </a:prstGeom>
        </p:spPr>
        <p:txBody>
          <a:bodyPr vert="horz" lIns="91291" tIns="45645" rIns="91291" bIns="45645" rtlCol="0"/>
          <a:lstStyle>
            <a:lvl1pPr algn="r">
              <a:defRPr sz="1200"/>
            </a:lvl1pPr>
          </a:lstStyle>
          <a:p>
            <a:fld id="{99BACB93-3C10-4475-9215-D63A30CAA0DA}" type="datetimeFigureOut">
              <a:rPr kumimoji="1" lang="ja-JP" altLang="en-US" smtClean="0"/>
              <a:t>2025/12/18</a:t>
            </a:fld>
            <a:endParaRPr kumimoji="1" lang="ja-JP" altLang="en-US"/>
          </a:p>
        </p:txBody>
      </p:sp>
      <p:sp>
        <p:nvSpPr>
          <p:cNvPr id="4" name="フッター プレースホルダー 3">
            <a:extLst>
              <a:ext uri="{FF2B5EF4-FFF2-40B4-BE49-F238E27FC236}">
                <a16:creationId xmlns:a16="http://schemas.microsoft.com/office/drawing/2014/main" id="{041F3076-16CE-4417-97F3-A907E82681AE}"/>
              </a:ext>
            </a:extLst>
          </p:cNvPr>
          <p:cNvSpPr>
            <a:spLocks noGrp="1"/>
          </p:cNvSpPr>
          <p:nvPr>
            <p:ph type="ftr" sz="quarter" idx="2"/>
          </p:nvPr>
        </p:nvSpPr>
        <p:spPr>
          <a:xfrm>
            <a:off x="1" y="9428801"/>
            <a:ext cx="2945448" cy="497838"/>
          </a:xfrm>
          <a:prstGeom prst="rect">
            <a:avLst/>
          </a:prstGeom>
        </p:spPr>
        <p:txBody>
          <a:bodyPr vert="horz" lIns="91291" tIns="45645" rIns="91291" bIns="4564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AA011CA-B082-4052-AE7D-A1596DFA1619}"/>
              </a:ext>
            </a:extLst>
          </p:cNvPr>
          <p:cNvSpPr>
            <a:spLocks noGrp="1"/>
          </p:cNvSpPr>
          <p:nvPr>
            <p:ph type="sldNum" sz="quarter" idx="3"/>
          </p:nvPr>
        </p:nvSpPr>
        <p:spPr>
          <a:xfrm>
            <a:off x="3850644" y="9428801"/>
            <a:ext cx="2945448" cy="497838"/>
          </a:xfrm>
          <a:prstGeom prst="rect">
            <a:avLst/>
          </a:prstGeom>
        </p:spPr>
        <p:txBody>
          <a:bodyPr vert="horz" lIns="91291" tIns="45645" rIns="91291" bIns="45645" rtlCol="0" anchor="b"/>
          <a:lstStyle>
            <a:lvl1pPr algn="r">
              <a:defRPr sz="1200"/>
            </a:lvl1pPr>
          </a:lstStyle>
          <a:p>
            <a:fld id="{B1A2DAD5-32A9-409F-A7A2-178DDE5D982D}" type="slidenum">
              <a:rPr kumimoji="1" lang="ja-JP" altLang="en-US" smtClean="0"/>
              <a:t>‹#›</a:t>
            </a:fld>
            <a:endParaRPr kumimoji="1" lang="ja-JP" altLang="en-US"/>
          </a:p>
        </p:txBody>
      </p:sp>
    </p:spTree>
    <p:extLst>
      <p:ext uri="{BB962C8B-B14F-4D97-AF65-F5344CB8AC3E}">
        <p14:creationId xmlns:p14="http://schemas.microsoft.com/office/powerpoint/2010/main" val="2767556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448" cy="497838"/>
          </a:xfrm>
          <a:prstGeom prst="rect">
            <a:avLst/>
          </a:prstGeom>
        </p:spPr>
        <p:txBody>
          <a:bodyPr vert="horz" lIns="91291" tIns="45645" rIns="91291" bIns="4564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4" y="2"/>
            <a:ext cx="2945448" cy="497838"/>
          </a:xfrm>
          <a:prstGeom prst="rect">
            <a:avLst/>
          </a:prstGeom>
        </p:spPr>
        <p:txBody>
          <a:bodyPr vert="horz" lIns="91291" tIns="45645" rIns="91291" bIns="45645" rtlCol="0"/>
          <a:lstStyle>
            <a:lvl1pPr algn="r">
              <a:defRPr sz="1200"/>
            </a:lvl1pPr>
          </a:lstStyle>
          <a:p>
            <a:fld id="{D9F3B1E5-665C-45A1-BD7A-9C31C3345932}"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291" tIns="45645" rIns="91291" bIns="45645" rtlCol="0" anchor="ctr"/>
          <a:lstStyle/>
          <a:p>
            <a:endParaRPr lang="ja-JP" altLang="en-US"/>
          </a:p>
        </p:txBody>
      </p:sp>
      <p:sp>
        <p:nvSpPr>
          <p:cNvPr id="5" name="ノート プレースホルダー 4"/>
          <p:cNvSpPr>
            <a:spLocks noGrp="1"/>
          </p:cNvSpPr>
          <p:nvPr>
            <p:ph type="body" sz="quarter" idx="3"/>
          </p:nvPr>
        </p:nvSpPr>
        <p:spPr>
          <a:xfrm>
            <a:off x="680085" y="4777029"/>
            <a:ext cx="5437506" cy="3908187"/>
          </a:xfrm>
          <a:prstGeom prst="rect">
            <a:avLst/>
          </a:prstGeom>
        </p:spPr>
        <p:txBody>
          <a:bodyPr vert="horz" lIns="91291" tIns="45645" rIns="91291" bIns="456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801"/>
            <a:ext cx="2945448" cy="497838"/>
          </a:xfrm>
          <a:prstGeom prst="rect">
            <a:avLst/>
          </a:prstGeom>
        </p:spPr>
        <p:txBody>
          <a:bodyPr vert="horz" lIns="91291" tIns="45645" rIns="91291" bIns="4564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4" y="9428801"/>
            <a:ext cx="2945448" cy="497838"/>
          </a:xfrm>
          <a:prstGeom prst="rect">
            <a:avLst/>
          </a:prstGeom>
        </p:spPr>
        <p:txBody>
          <a:bodyPr vert="horz" lIns="91291" tIns="45645" rIns="91291" bIns="45645" rtlCol="0" anchor="b"/>
          <a:lstStyle>
            <a:lvl1pPr algn="r">
              <a:defRPr sz="1200"/>
            </a:lvl1pPr>
          </a:lstStyle>
          <a:p>
            <a:fld id="{C536F05B-CE25-49A5-A813-A556FC994397}" type="slidenum">
              <a:rPr kumimoji="1" lang="ja-JP" altLang="en-US" smtClean="0"/>
              <a:t>‹#›</a:t>
            </a:fld>
            <a:endParaRPr kumimoji="1" lang="ja-JP" altLang="en-US"/>
          </a:p>
        </p:txBody>
      </p:sp>
    </p:spTree>
    <p:extLst>
      <p:ext uri="{BB962C8B-B14F-4D97-AF65-F5344CB8AC3E}">
        <p14:creationId xmlns:p14="http://schemas.microsoft.com/office/powerpoint/2010/main" val="3899645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3</a:t>
            </a:fld>
            <a:endParaRPr kumimoji="1" lang="ja-JP" altLang="en-US"/>
          </a:p>
        </p:txBody>
      </p:sp>
    </p:spTree>
    <p:extLst>
      <p:ext uri="{BB962C8B-B14F-4D97-AF65-F5344CB8AC3E}">
        <p14:creationId xmlns:p14="http://schemas.microsoft.com/office/powerpoint/2010/main" val="1517433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79245-32FF-BB6F-10D0-AF114B64FBE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F610EEF-82F1-8188-234F-450FF56D66F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CAD1A3A-A138-5282-7D90-106AF4E2B40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373D1E1-1E79-7214-9190-A0889951DFE3}"/>
              </a:ext>
            </a:extLst>
          </p:cNvPr>
          <p:cNvSpPr>
            <a:spLocks noGrp="1"/>
          </p:cNvSpPr>
          <p:nvPr>
            <p:ph type="sldNum" sz="quarter" idx="5"/>
          </p:nvPr>
        </p:nvSpPr>
        <p:spPr/>
        <p:txBody>
          <a:bodyPr/>
          <a:lstStyle/>
          <a:p>
            <a:fld id="{C536F05B-CE25-49A5-A813-A556FC994397}" type="slidenum">
              <a:rPr kumimoji="1" lang="ja-JP" altLang="en-US" smtClean="0"/>
              <a:t>21</a:t>
            </a:fld>
            <a:endParaRPr kumimoji="1" lang="ja-JP" altLang="en-US"/>
          </a:p>
        </p:txBody>
      </p:sp>
    </p:spTree>
    <p:extLst>
      <p:ext uri="{BB962C8B-B14F-4D97-AF65-F5344CB8AC3E}">
        <p14:creationId xmlns:p14="http://schemas.microsoft.com/office/powerpoint/2010/main" val="380927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6D7B2-B451-38A0-8EAB-6BE319CB8C0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7703F2E-0464-D72C-16C7-68B76A6C327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F58A5F7-1AC1-2ABA-5274-C1C2A177B23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ED3AFD3-6A29-C913-30D9-644389403319}"/>
              </a:ext>
            </a:extLst>
          </p:cNvPr>
          <p:cNvSpPr>
            <a:spLocks noGrp="1"/>
          </p:cNvSpPr>
          <p:nvPr>
            <p:ph type="sldNum" sz="quarter" idx="5"/>
          </p:nvPr>
        </p:nvSpPr>
        <p:spPr/>
        <p:txBody>
          <a:bodyPr/>
          <a:lstStyle/>
          <a:p>
            <a:fld id="{C536F05B-CE25-49A5-A813-A556FC994397}" type="slidenum">
              <a:rPr kumimoji="1" lang="ja-JP" altLang="en-US" smtClean="0"/>
              <a:t>22</a:t>
            </a:fld>
            <a:endParaRPr kumimoji="1" lang="ja-JP" altLang="en-US"/>
          </a:p>
        </p:txBody>
      </p:sp>
    </p:spTree>
    <p:extLst>
      <p:ext uri="{BB962C8B-B14F-4D97-AF65-F5344CB8AC3E}">
        <p14:creationId xmlns:p14="http://schemas.microsoft.com/office/powerpoint/2010/main" val="5905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24F3C-5346-BBEE-4A7B-A0AEA7B754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0C8742E-AD36-A057-08C8-DAA2A78B4C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4D86D2E-5FEA-4511-F6C4-4962917CFC8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82BF075-5A1B-0A94-C09D-22A74E74095D}"/>
              </a:ext>
            </a:extLst>
          </p:cNvPr>
          <p:cNvSpPr>
            <a:spLocks noGrp="1"/>
          </p:cNvSpPr>
          <p:nvPr>
            <p:ph type="sldNum" sz="quarter" idx="5"/>
          </p:nvPr>
        </p:nvSpPr>
        <p:spPr/>
        <p:txBody>
          <a:bodyPr/>
          <a:lstStyle/>
          <a:p>
            <a:fld id="{C536F05B-CE25-49A5-A813-A556FC994397}" type="slidenum">
              <a:rPr kumimoji="1" lang="ja-JP" altLang="en-US" smtClean="0"/>
              <a:t>23</a:t>
            </a:fld>
            <a:endParaRPr kumimoji="1" lang="ja-JP" altLang="en-US"/>
          </a:p>
        </p:txBody>
      </p:sp>
    </p:spTree>
    <p:extLst>
      <p:ext uri="{BB962C8B-B14F-4D97-AF65-F5344CB8AC3E}">
        <p14:creationId xmlns:p14="http://schemas.microsoft.com/office/powerpoint/2010/main" val="480559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24</a:t>
            </a:fld>
            <a:endParaRPr kumimoji="1" lang="ja-JP" altLang="en-US"/>
          </a:p>
        </p:txBody>
      </p:sp>
    </p:spTree>
    <p:extLst>
      <p:ext uri="{BB962C8B-B14F-4D97-AF65-F5344CB8AC3E}">
        <p14:creationId xmlns:p14="http://schemas.microsoft.com/office/powerpoint/2010/main" val="408505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36F05B-CE25-49A5-A813-A556FC994397}" type="slidenum">
              <a:rPr kumimoji="1" lang="ja-JP" altLang="en-US" smtClean="0"/>
              <a:t>5</a:t>
            </a:fld>
            <a:endParaRPr kumimoji="1" lang="ja-JP" altLang="en-US"/>
          </a:p>
        </p:txBody>
      </p:sp>
    </p:spTree>
    <p:extLst>
      <p:ext uri="{BB962C8B-B14F-4D97-AF65-F5344CB8AC3E}">
        <p14:creationId xmlns:p14="http://schemas.microsoft.com/office/powerpoint/2010/main" val="1100883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6BDE-9B25-6385-0127-5585201805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880CEFE-C25D-4D4F-7011-3FD43283D02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9ECA10-248A-F106-E17B-AA9018821DF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2AC3D86-2688-D136-EB82-4B723DC17724}"/>
              </a:ext>
            </a:extLst>
          </p:cNvPr>
          <p:cNvSpPr>
            <a:spLocks noGrp="1"/>
          </p:cNvSpPr>
          <p:nvPr>
            <p:ph type="sldNum" sz="quarter" idx="5"/>
          </p:nvPr>
        </p:nvSpPr>
        <p:spPr/>
        <p:txBody>
          <a:bodyPr/>
          <a:lstStyle/>
          <a:p>
            <a:fld id="{C536F05B-CE25-49A5-A813-A556FC994397}" type="slidenum">
              <a:rPr kumimoji="1" lang="ja-JP" altLang="en-US" smtClean="0"/>
              <a:t>6</a:t>
            </a:fld>
            <a:endParaRPr kumimoji="1" lang="ja-JP" altLang="en-US"/>
          </a:p>
        </p:txBody>
      </p:sp>
    </p:spTree>
    <p:extLst>
      <p:ext uri="{BB962C8B-B14F-4D97-AF65-F5344CB8AC3E}">
        <p14:creationId xmlns:p14="http://schemas.microsoft.com/office/powerpoint/2010/main" val="2853455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6C799-5B74-335A-1D25-2E240B9C89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427F48-EE2D-253C-A26A-120633BC912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5363DAB-DCBF-9BE7-B7AA-9F06F5CD232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26F82EA-CACC-B639-087D-A1FA984ED7EC}"/>
              </a:ext>
            </a:extLst>
          </p:cNvPr>
          <p:cNvSpPr>
            <a:spLocks noGrp="1"/>
          </p:cNvSpPr>
          <p:nvPr>
            <p:ph type="sldNum" sz="quarter" idx="5"/>
          </p:nvPr>
        </p:nvSpPr>
        <p:spPr/>
        <p:txBody>
          <a:bodyPr/>
          <a:lstStyle/>
          <a:p>
            <a:fld id="{C536F05B-CE25-49A5-A813-A556FC994397}" type="slidenum">
              <a:rPr kumimoji="1" lang="ja-JP" altLang="en-US" smtClean="0"/>
              <a:t>7</a:t>
            </a:fld>
            <a:endParaRPr kumimoji="1" lang="ja-JP" altLang="en-US"/>
          </a:p>
        </p:txBody>
      </p:sp>
    </p:spTree>
    <p:extLst>
      <p:ext uri="{BB962C8B-B14F-4D97-AF65-F5344CB8AC3E}">
        <p14:creationId xmlns:p14="http://schemas.microsoft.com/office/powerpoint/2010/main" val="369618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53A07-8B6D-955C-59E4-9AA55BD3DE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A69B30A-14D4-9038-2F29-4E31063F73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E770DD0-67E2-1522-1474-A2E3E04E1A1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234A8EE-9E00-9752-0672-D4DA4FE1BBE1}"/>
              </a:ext>
            </a:extLst>
          </p:cNvPr>
          <p:cNvSpPr>
            <a:spLocks noGrp="1"/>
          </p:cNvSpPr>
          <p:nvPr>
            <p:ph type="sldNum" sz="quarter" idx="5"/>
          </p:nvPr>
        </p:nvSpPr>
        <p:spPr/>
        <p:txBody>
          <a:bodyPr/>
          <a:lstStyle/>
          <a:p>
            <a:fld id="{C536F05B-CE25-49A5-A813-A556FC994397}" type="slidenum">
              <a:rPr kumimoji="1" lang="ja-JP" altLang="en-US" smtClean="0"/>
              <a:t>8</a:t>
            </a:fld>
            <a:endParaRPr kumimoji="1" lang="ja-JP" altLang="en-US"/>
          </a:p>
        </p:txBody>
      </p:sp>
    </p:spTree>
    <p:extLst>
      <p:ext uri="{BB962C8B-B14F-4D97-AF65-F5344CB8AC3E}">
        <p14:creationId xmlns:p14="http://schemas.microsoft.com/office/powerpoint/2010/main" val="89893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055FE-4294-F0D1-8EE2-6162351A399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FAFEF82-C3F4-F938-F42B-E2390890029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721D9C-0BF3-2583-8C33-2005887B4F3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AD7D828-00A6-3FDD-339B-AEE6ACCFE10B}"/>
              </a:ext>
            </a:extLst>
          </p:cNvPr>
          <p:cNvSpPr>
            <a:spLocks noGrp="1"/>
          </p:cNvSpPr>
          <p:nvPr>
            <p:ph type="sldNum" sz="quarter" idx="5"/>
          </p:nvPr>
        </p:nvSpPr>
        <p:spPr/>
        <p:txBody>
          <a:bodyPr/>
          <a:lstStyle/>
          <a:p>
            <a:fld id="{C536F05B-CE25-49A5-A813-A556FC994397}" type="slidenum">
              <a:rPr kumimoji="1" lang="ja-JP" altLang="en-US" smtClean="0"/>
              <a:t>15</a:t>
            </a:fld>
            <a:endParaRPr kumimoji="1" lang="ja-JP" altLang="en-US"/>
          </a:p>
        </p:txBody>
      </p:sp>
    </p:spTree>
    <p:extLst>
      <p:ext uri="{BB962C8B-B14F-4D97-AF65-F5344CB8AC3E}">
        <p14:creationId xmlns:p14="http://schemas.microsoft.com/office/powerpoint/2010/main" val="295785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D2812-C2EC-5D00-F8F4-556E69A616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4D0476-C184-86B6-6DD0-254A7F0FBA8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0105E8E-C5AE-68D3-BEE9-CC507DF2C3C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06EE9BE-98B4-3D05-C170-2A2922784A41}"/>
              </a:ext>
            </a:extLst>
          </p:cNvPr>
          <p:cNvSpPr>
            <a:spLocks noGrp="1"/>
          </p:cNvSpPr>
          <p:nvPr>
            <p:ph type="sldNum" sz="quarter" idx="5"/>
          </p:nvPr>
        </p:nvSpPr>
        <p:spPr/>
        <p:txBody>
          <a:bodyPr/>
          <a:lstStyle/>
          <a:p>
            <a:fld id="{C536F05B-CE25-49A5-A813-A556FC994397}" type="slidenum">
              <a:rPr kumimoji="1" lang="ja-JP" altLang="en-US" smtClean="0"/>
              <a:t>16</a:t>
            </a:fld>
            <a:endParaRPr kumimoji="1" lang="ja-JP" altLang="en-US"/>
          </a:p>
        </p:txBody>
      </p:sp>
    </p:spTree>
    <p:extLst>
      <p:ext uri="{BB962C8B-B14F-4D97-AF65-F5344CB8AC3E}">
        <p14:creationId xmlns:p14="http://schemas.microsoft.com/office/powerpoint/2010/main" val="358551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F5E0D-FFA1-02A0-E320-4A80815CAF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94069F5-FDA9-6B44-2FE2-A2823E92188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372165-2545-648A-6E51-11D59F0C996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DE83A8F-D057-824B-44BC-D85668030144}"/>
              </a:ext>
            </a:extLst>
          </p:cNvPr>
          <p:cNvSpPr>
            <a:spLocks noGrp="1"/>
          </p:cNvSpPr>
          <p:nvPr>
            <p:ph type="sldNum" sz="quarter" idx="5"/>
          </p:nvPr>
        </p:nvSpPr>
        <p:spPr/>
        <p:txBody>
          <a:bodyPr/>
          <a:lstStyle/>
          <a:p>
            <a:fld id="{C536F05B-CE25-49A5-A813-A556FC994397}" type="slidenum">
              <a:rPr kumimoji="1" lang="ja-JP" altLang="en-US" smtClean="0"/>
              <a:t>18</a:t>
            </a:fld>
            <a:endParaRPr kumimoji="1" lang="ja-JP" altLang="en-US"/>
          </a:p>
        </p:txBody>
      </p:sp>
    </p:spTree>
    <p:extLst>
      <p:ext uri="{BB962C8B-B14F-4D97-AF65-F5344CB8AC3E}">
        <p14:creationId xmlns:p14="http://schemas.microsoft.com/office/powerpoint/2010/main" val="1679931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CF5AB-D0D8-435C-B390-568D83619C3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FFFB89-33C3-2E31-D664-7F2D0A37E2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B7E0D8-D819-2738-6F73-5414EA98928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88416AB-38E2-479F-EFE9-317CC1098B81}"/>
              </a:ext>
            </a:extLst>
          </p:cNvPr>
          <p:cNvSpPr>
            <a:spLocks noGrp="1"/>
          </p:cNvSpPr>
          <p:nvPr>
            <p:ph type="sldNum" sz="quarter" idx="5"/>
          </p:nvPr>
        </p:nvSpPr>
        <p:spPr/>
        <p:txBody>
          <a:bodyPr/>
          <a:lstStyle/>
          <a:p>
            <a:fld id="{C536F05B-CE25-49A5-A813-A556FC994397}" type="slidenum">
              <a:rPr kumimoji="1" lang="ja-JP" altLang="en-US" smtClean="0"/>
              <a:t>19</a:t>
            </a:fld>
            <a:endParaRPr kumimoji="1" lang="ja-JP" altLang="en-US"/>
          </a:p>
        </p:txBody>
      </p:sp>
    </p:spTree>
    <p:extLst>
      <p:ext uri="{BB962C8B-B14F-4D97-AF65-F5344CB8AC3E}">
        <p14:creationId xmlns:p14="http://schemas.microsoft.com/office/powerpoint/2010/main" val="1579166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4696178" y="1169931"/>
            <a:ext cx="5216071"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77850" y="533401"/>
            <a:ext cx="6667606" cy="3124201"/>
          </a:xfrm>
        </p:spPr>
        <p:txBody>
          <a:bodyPr anchor="b">
            <a:normAutofit/>
          </a:bodyPr>
          <a:lstStyle>
            <a:lvl1pPr algn="l">
              <a:defRPr sz="4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77850" y="3843868"/>
            <a:ext cx="5367104"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42265944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lstStyle/>
          <a:p>
            <a:r>
              <a:rPr lang="ja-JP" altLang="en-US"/>
              <a:t>マスター タイトルの書式設定</a:t>
            </a:r>
            <a:endParaRPr lang="en-US" dirty="0"/>
          </a:p>
        </p:txBody>
      </p:sp>
      <p:sp>
        <p:nvSpPr>
          <p:cNvPr id="6" name="Picture Placeholder 2"/>
          <p:cNvSpPr>
            <a:spLocks noGrp="1" noChangeAspect="1"/>
          </p:cNvSpPr>
          <p:nvPr>
            <p:ph type="pic" idx="13"/>
          </p:nvPr>
        </p:nvSpPr>
        <p:spPr>
          <a:xfrm>
            <a:off x="577850" y="533400"/>
            <a:ext cx="87503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9" name="Text Placeholder 9"/>
          <p:cNvSpPr>
            <a:spLocks noGrp="1"/>
          </p:cNvSpPr>
          <p:nvPr>
            <p:ph type="body" sz="quarter" idx="14"/>
          </p:nvPr>
        </p:nvSpPr>
        <p:spPr>
          <a:xfrm>
            <a:off x="825502" y="3843867"/>
            <a:ext cx="78881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37171779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77850" y="533400"/>
            <a:ext cx="8750300" cy="2895600"/>
          </a:xfrm>
        </p:spPr>
        <p:txBody>
          <a:bodyPr anchor="ctr">
            <a:normAutofit/>
          </a:bodyPr>
          <a:lstStyle>
            <a:lvl1pPr algn="l">
              <a:defRPr sz="2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77850" y="4114800"/>
            <a:ext cx="6915515"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357363946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27640" y="533400"/>
            <a:ext cx="7431436" cy="2895600"/>
          </a:xfrm>
        </p:spPr>
        <p:txBody>
          <a:bodyPr anchor="ctr">
            <a:normAutofit/>
          </a:bodyPr>
          <a:lstStyle>
            <a:lvl1pPr algn="l">
              <a:defRPr sz="28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155701" y="3429000"/>
            <a:ext cx="6936006"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77851" y="4301070"/>
            <a:ext cx="6914224"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
        <p:nvSpPr>
          <p:cNvPr id="14" name="TextBox 13"/>
          <p:cNvSpPr txBox="1"/>
          <p:nvPr/>
        </p:nvSpPr>
        <p:spPr>
          <a:xfrm>
            <a:off x="247651" y="710624"/>
            <a:ext cx="49542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8337551" y="2768601"/>
            <a:ext cx="49542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6516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77851" y="3429000"/>
            <a:ext cx="6914224" cy="1697400"/>
          </a:xfrm>
        </p:spPr>
        <p:txBody>
          <a:bodyPr anchor="b">
            <a:normAutofit/>
          </a:bodyPr>
          <a:lstStyle>
            <a:lvl1pPr algn="l">
              <a:defRPr sz="2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77850" y="5132981"/>
            <a:ext cx="6915515"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21934181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27641" y="533400"/>
            <a:ext cx="7431435" cy="2895600"/>
          </a:xfrm>
        </p:spPr>
        <p:txBody>
          <a:bodyPr anchor="ctr">
            <a:normAutofit/>
          </a:bodyPr>
          <a:lstStyle>
            <a:lvl1pPr algn="l">
              <a:defRPr sz="28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577851" y="3886200"/>
            <a:ext cx="6914224"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577850" y="4953000"/>
            <a:ext cx="691422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
        <p:nvSpPr>
          <p:cNvPr id="14" name="TextBox 13"/>
          <p:cNvSpPr txBox="1"/>
          <p:nvPr/>
        </p:nvSpPr>
        <p:spPr>
          <a:xfrm>
            <a:off x="247651" y="710624"/>
            <a:ext cx="49542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8337551" y="2768601"/>
            <a:ext cx="49542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9905724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77850" y="533400"/>
            <a:ext cx="8152796" cy="2895600"/>
          </a:xfrm>
        </p:spPr>
        <p:txBody>
          <a:bodyPr vert="horz" lIns="91440" tIns="45720" rIns="91440" bIns="45720" rtlCol="0" anchor="ctr">
            <a:normAutofit/>
          </a:bodyPr>
          <a:lstStyle>
            <a:lvl1pPr>
              <a:defRPr lang="en-US" sz="2800"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577851" y="3928534"/>
            <a:ext cx="6914224"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577850" y="4766736"/>
            <a:ext cx="691422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8085782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normAutofit/>
          </a:bodyPr>
          <a:lstStyle>
            <a:lvl1pPr algn="l">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77851" y="533401"/>
            <a:ext cx="7101106" cy="376767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41346175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3606" y="533400"/>
            <a:ext cx="2214544" cy="4419600"/>
          </a:xfrm>
        </p:spPr>
        <p:txBody>
          <a:bodyPr vert="eaVert">
            <a:normAutofit/>
          </a:bodyPr>
          <a:lstStyle>
            <a:lvl1pPr>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77850" y="533400"/>
            <a:ext cx="6337513" cy="54864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424194096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77851" y="533400"/>
            <a:ext cx="7101106" cy="376767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413051829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77850" y="1981200"/>
            <a:ext cx="6936007" cy="2319867"/>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77851" y="4487334"/>
            <a:ext cx="6936006"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8664672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normAutofit/>
          </a:bodyPr>
          <a:lstStyle>
            <a:lvl1pPr>
              <a:defRPr sz="3200"/>
            </a:lvl1pPr>
          </a:lstStyle>
          <a:p>
            <a:r>
              <a:rPr lang="ja-JP" altLang="en-US"/>
              <a:t>マスター タイトルの書式設定</a:t>
            </a:r>
            <a:endParaRPr lang="en-US" dirty="0"/>
          </a:p>
        </p:txBody>
      </p:sp>
      <p:sp>
        <p:nvSpPr>
          <p:cNvPr id="11" name="Content Placeholder 3"/>
          <p:cNvSpPr>
            <a:spLocks noGrp="1"/>
          </p:cNvSpPr>
          <p:nvPr>
            <p:ph sz="half" idx="13"/>
          </p:nvPr>
        </p:nvSpPr>
        <p:spPr>
          <a:xfrm>
            <a:off x="577851" y="533401"/>
            <a:ext cx="4279131" cy="3767667"/>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Content Placeholder 5"/>
          <p:cNvSpPr>
            <a:spLocks noGrp="1"/>
          </p:cNvSpPr>
          <p:nvPr>
            <p:ph sz="quarter" idx="4"/>
          </p:nvPr>
        </p:nvSpPr>
        <p:spPr>
          <a:xfrm>
            <a:off x="5050892" y="533400"/>
            <a:ext cx="4277258" cy="37592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14320519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normAutofit/>
          </a:bodyPr>
          <a:lstStyle>
            <a:lvl1pPr>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5501" y="533400"/>
            <a:ext cx="4026605"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77849" y="1143001"/>
            <a:ext cx="4274256" cy="3158067"/>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259601" y="566738"/>
            <a:ext cx="4077722"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0893" y="1143000"/>
            <a:ext cx="4286430" cy="3149600"/>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21862291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normAutofit/>
          </a:bodyPr>
          <a:lstStyle>
            <a:lvl1pPr>
              <a:defRPr sz="3200"/>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39399867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3226588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870223" y="533400"/>
            <a:ext cx="3467100" cy="1524000"/>
          </a:xfrm>
        </p:spPr>
        <p:txBody>
          <a:bodyPr anchor="b">
            <a:normAutofit/>
          </a:bodyPr>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77850" y="533400"/>
            <a:ext cx="4808651" cy="54864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870223" y="2209803"/>
            <a:ext cx="34671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312691302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870450" y="1447800"/>
            <a:ext cx="3860196" cy="1143000"/>
          </a:xfrm>
        </p:spPr>
        <p:txBody>
          <a:bodyPr anchor="b">
            <a:normAutofit/>
          </a:bodyPr>
          <a:lstStyle>
            <a:lvl1pPr algn="l">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825500" y="914400"/>
            <a:ext cx="3554389"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870696" y="2743200"/>
            <a:ext cx="3861242"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a:xfrm>
            <a:off x="577850" y="6172201"/>
            <a:ext cx="6296034" cy="365125"/>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63615434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7226565" y="3894668"/>
            <a:ext cx="2676327"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77851" y="4495800"/>
            <a:ext cx="7101106" cy="1524000"/>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77851" y="533401"/>
            <a:ext cx="7101106" cy="376767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049432" y="6172204"/>
            <a:ext cx="1300502"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kumimoji="1" lang="ja-JP" altLang="en-US"/>
          </a:p>
        </p:txBody>
      </p:sp>
      <p:sp>
        <p:nvSpPr>
          <p:cNvPr id="5" name="Footer Placeholder 4"/>
          <p:cNvSpPr>
            <a:spLocks noGrp="1"/>
          </p:cNvSpPr>
          <p:nvPr>
            <p:ph type="ftr" sz="quarter" idx="3"/>
          </p:nvPr>
        </p:nvSpPr>
        <p:spPr>
          <a:xfrm>
            <a:off x="577850" y="6172201"/>
            <a:ext cx="629603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8422295" y="5578479"/>
            <a:ext cx="928316"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E19FEFA5-F69B-4463-85F3-6BA87B34B307}" type="slidenum">
              <a:rPr kumimoji="1" lang="ja-JP" altLang="en-US" smtClean="0"/>
              <a:pPr/>
              <a:t>‹#›</a:t>
            </a:fld>
            <a:endParaRPr kumimoji="1" lang="ja-JP" altLang="en-US"/>
          </a:p>
        </p:txBody>
      </p:sp>
    </p:spTree>
    <p:extLst>
      <p:ext uri="{BB962C8B-B14F-4D97-AF65-F5344CB8AC3E}">
        <p14:creationId xmlns:p14="http://schemas.microsoft.com/office/powerpoint/2010/main" val="2583764846"/>
      </p:ext>
    </p:extLst>
  </p:cSld>
  <p:clrMap bg1="dk1" tx1="lt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Lst>
  <p:hf hdr="0" ftr="0" dt="0"/>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3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41701-53B5-4A49-905B-256C99F0B87D}"/>
              </a:ext>
            </a:extLst>
          </p:cNvPr>
          <p:cNvSpPr>
            <a:spLocks noGrp="1"/>
          </p:cNvSpPr>
          <p:nvPr>
            <p:ph type="ctrTitle"/>
          </p:nvPr>
        </p:nvSpPr>
        <p:spPr>
          <a:xfrm>
            <a:off x="817973" y="704194"/>
            <a:ext cx="8055436" cy="2583457"/>
          </a:xfrm>
        </p:spPr>
        <p:txBody>
          <a:bodyPr>
            <a:normAutofit/>
          </a:bodyPr>
          <a:lstStyle/>
          <a:p>
            <a:pPr algn="ctr"/>
            <a:r>
              <a:rPr lang="en-US" altLang="ja-JP" sz="4400" b="1" dirty="0">
                <a:solidFill>
                  <a:schemeClr val="tx1"/>
                </a:solidFill>
                <a:latin typeface="ＭＳ ゴシック" panose="020B0609070205080204" pitchFamily="49" charset="-128"/>
                <a:ea typeface="ＭＳ ゴシック" panose="020B0609070205080204" pitchFamily="49" charset="-128"/>
              </a:rPr>
              <a:t>Ⅱ.</a:t>
            </a:r>
            <a:r>
              <a:rPr lang="ja-JP" altLang="en-US" sz="4400" b="1" dirty="0">
                <a:solidFill>
                  <a:schemeClr val="tx1"/>
                </a:solidFill>
                <a:latin typeface="ＭＳ ゴシック" panose="020B0609070205080204" pitchFamily="49" charset="-128"/>
                <a:ea typeface="ＭＳ ゴシック" panose="020B0609070205080204" pitchFamily="49" charset="-128"/>
              </a:rPr>
              <a:t>漁ろう操船に関する知識</a:t>
            </a:r>
            <a:br>
              <a:rPr lang="en-US" altLang="ja-JP" sz="4400" b="1" dirty="0">
                <a:solidFill>
                  <a:schemeClr val="tx1"/>
                </a:solidFill>
                <a:latin typeface="ＭＳ ゴシック" panose="020B0609070205080204" pitchFamily="49" charset="-128"/>
                <a:ea typeface="ＭＳ ゴシック" panose="020B0609070205080204" pitchFamily="49" charset="-128"/>
              </a:rPr>
            </a:br>
            <a:br>
              <a:rPr lang="en-US" altLang="ja-JP" sz="4400" b="1" dirty="0">
                <a:solidFill>
                  <a:schemeClr val="tx1"/>
                </a:solidFill>
                <a:latin typeface="ＭＳ ゴシック" panose="020B0609070205080204" pitchFamily="49" charset="-128"/>
                <a:ea typeface="ＭＳ ゴシック" panose="020B0609070205080204" pitchFamily="49" charset="-128"/>
              </a:rPr>
            </a:br>
            <a:r>
              <a:rPr lang="ja-JP" altLang="en-US" sz="4400" b="1" dirty="0">
                <a:solidFill>
                  <a:schemeClr val="tx1"/>
                </a:solidFill>
                <a:latin typeface="ＭＳ ゴシック" panose="020B0609070205080204" pitchFamily="49" charset="-128"/>
                <a:ea typeface="ＭＳ ゴシック" panose="020B0609070205080204" pitchFamily="49" charset="-128"/>
              </a:rPr>
              <a:t>３．漁船の運航の注意</a:t>
            </a:r>
            <a:endParaRPr lang="ja-JP" altLang="en-US" sz="3600" b="1" dirty="0">
              <a:solidFill>
                <a:schemeClr val="tx1"/>
              </a:solidFill>
              <a:latin typeface="ＭＳ ゴシック" panose="020B0609070205080204" pitchFamily="49" charset="-128"/>
              <a:ea typeface="ＭＳ ゴシック" panose="020B0609070205080204" pitchFamily="49" charset="-128"/>
            </a:endParaRPr>
          </a:p>
        </p:txBody>
      </p:sp>
      <p:cxnSp>
        <p:nvCxnSpPr>
          <p:cNvPr id="5" name="直線コネクタ 4">
            <a:extLst>
              <a:ext uri="{FF2B5EF4-FFF2-40B4-BE49-F238E27FC236}">
                <a16:creationId xmlns:a16="http://schemas.microsoft.com/office/drawing/2014/main" id="{CEE38AB3-2D6F-4D3A-962C-3109CB1FCB6F}"/>
              </a:ext>
            </a:extLst>
          </p:cNvPr>
          <p:cNvCxnSpPr>
            <a:cxnSpLocks/>
          </p:cNvCxnSpPr>
          <p:nvPr/>
        </p:nvCxnSpPr>
        <p:spPr>
          <a:xfrm>
            <a:off x="1433459" y="3567483"/>
            <a:ext cx="7039082" cy="0"/>
          </a:xfrm>
          <a:prstGeom prst="line">
            <a:avLst/>
          </a:prstGeom>
          <a:noFill/>
          <a:ln w="127000" cap="flat" cmpd="thickThin" algn="ctr">
            <a:solidFill>
              <a:schemeClr val="accent6"/>
            </a:solidFill>
            <a:prstDash val="solid"/>
            <a:miter lim="800000"/>
          </a:ln>
          <a:effectLst/>
        </p:spPr>
      </p:cxnSp>
      <p:sp>
        <p:nvSpPr>
          <p:cNvPr id="3" name="タイトル 7">
            <a:extLst>
              <a:ext uri="{FF2B5EF4-FFF2-40B4-BE49-F238E27FC236}">
                <a16:creationId xmlns:a16="http://schemas.microsoft.com/office/drawing/2014/main" id="{67D8EFDD-079A-73C7-C79F-C43E50A81A88}"/>
              </a:ext>
            </a:extLst>
          </p:cNvPr>
          <p:cNvSpPr txBox="1">
            <a:spLocks/>
          </p:cNvSpPr>
          <p:nvPr/>
        </p:nvSpPr>
        <p:spPr bwMode="gray">
          <a:xfrm>
            <a:off x="1433459" y="5499100"/>
            <a:ext cx="6871802" cy="709865"/>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800" b="0" i="0" kern="1200">
                <a:solidFill>
                  <a:schemeClr val="bg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2000" dirty="0">
                <a:solidFill>
                  <a:schemeClr val="tx1"/>
                </a:solidFill>
              </a:rPr>
              <a:t>一般社団法人　大日本水産会</a:t>
            </a:r>
            <a:endParaRPr lang="en-US" altLang="ja-JP" sz="2000" dirty="0">
              <a:solidFill>
                <a:schemeClr val="tx1"/>
              </a:solidFill>
            </a:endParaRPr>
          </a:p>
          <a:p>
            <a:pPr algn="ctr"/>
            <a:r>
              <a:rPr lang="ja-JP" altLang="en-US" sz="2000">
                <a:solidFill>
                  <a:schemeClr val="tx1"/>
                </a:solidFill>
                <a:latin typeface="メイリオ" panose="020B0604030504040204" pitchFamily="50" charset="-128"/>
                <a:ea typeface="メイリオ" panose="020B0604030504040204" pitchFamily="50" charset="-128"/>
              </a:rPr>
              <a:t>講師：常務理事　松本冬樹</a:t>
            </a:r>
          </a:p>
        </p:txBody>
      </p:sp>
    </p:spTree>
    <p:extLst>
      <p:ext uri="{BB962C8B-B14F-4D97-AF65-F5344CB8AC3E}">
        <p14:creationId xmlns:p14="http://schemas.microsoft.com/office/powerpoint/2010/main" val="260755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9873FC80-DB48-8779-9DF8-49C56339CD1E}"/>
            </a:ext>
          </a:extLst>
        </p:cNvPr>
        <p:cNvGrpSpPr/>
        <p:nvPr/>
      </p:nvGrpSpPr>
      <p:grpSpPr>
        <a:xfrm>
          <a:off x="0" y="0"/>
          <a:ext cx="0" cy="0"/>
          <a:chOff x="0" y="0"/>
          <a:chExt cx="0" cy="0"/>
        </a:xfrm>
      </p:grpSpPr>
      <p:cxnSp>
        <p:nvCxnSpPr>
          <p:cNvPr id="33" name="Straight Connector 35">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85259" y="8467"/>
            <a:ext cx="3095625"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7">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962888" y="91545"/>
            <a:ext cx="4940532"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9">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79107" y="228600"/>
            <a:ext cx="4024313"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41">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0367" y="32278"/>
            <a:ext cx="3943054"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3">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74408" y="609601"/>
            <a:ext cx="3529012"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Rectangle 45">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 y="2"/>
            <a:ext cx="9906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45"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5" name="タイトル 4">
            <a:extLst>
              <a:ext uri="{FF2B5EF4-FFF2-40B4-BE49-F238E27FC236}">
                <a16:creationId xmlns:a16="http://schemas.microsoft.com/office/drawing/2014/main" id="{1F9A7160-3F3E-C653-E034-3786618F8C34}"/>
              </a:ext>
            </a:extLst>
          </p:cNvPr>
          <p:cNvSpPr>
            <a:spLocks noGrp="1"/>
          </p:cNvSpPr>
          <p:nvPr>
            <p:ph type="title"/>
          </p:nvPr>
        </p:nvSpPr>
        <p:spPr>
          <a:xfrm>
            <a:off x="1361461" y="685799"/>
            <a:ext cx="7911848" cy="2971801"/>
          </a:xfrm>
          <a:prstGeom prst="rect">
            <a:avLst/>
          </a:prstGeom>
        </p:spPr>
        <p:txBody>
          <a:bodyPr vert="horz" lIns="91440" tIns="45720" rIns="91440" bIns="45720" rtlCol="0" anchor="b">
            <a:normAutofit/>
          </a:bodyPr>
          <a:lstStyle/>
          <a:p>
            <a:pPr>
              <a:defRPr/>
            </a:pPr>
            <a:r>
              <a:rPr lang="ja-JP" altLang="en-US" sz="4800" spc="-100" dirty="0"/>
              <a:t>（２）漁具投入時、回収時</a:t>
            </a:r>
            <a:br>
              <a:rPr lang="en-US" altLang="ja-JP" sz="4800" spc="-100" dirty="0"/>
            </a:br>
            <a:r>
              <a:rPr lang="ja-JP" altLang="en-US" sz="4800" spc="-100" dirty="0"/>
              <a:t>　　の操船上の注意 </a:t>
            </a:r>
          </a:p>
        </p:txBody>
      </p:sp>
      <p:sp>
        <p:nvSpPr>
          <p:cNvPr id="4" name="スライド番号プレースホルダー 3">
            <a:extLst>
              <a:ext uri="{FF2B5EF4-FFF2-40B4-BE49-F238E27FC236}">
                <a16:creationId xmlns:a16="http://schemas.microsoft.com/office/drawing/2014/main" id="{5A177F2C-CF1A-3057-D93A-F69929D70E48}"/>
              </a:ext>
            </a:extLst>
          </p:cNvPr>
          <p:cNvSpPr>
            <a:spLocks noGrp="1"/>
          </p:cNvSpPr>
          <p:nvPr>
            <p:ph type="sldNum" sz="quarter" idx="12"/>
          </p:nvPr>
        </p:nvSpPr>
        <p:spPr>
          <a:xfrm>
            <a:off x="8420100" y="55784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dirty="0">
                <a:solidFill>
                  <a:schemeClr val="bg2">
                    <a:lumMod val="50000"/>
                  </a:schemeClr>
                </a:solidFill>
                <a:effectLst/>
                <a:latin typeface="+mn-lt"/>
                <a:ea typeface="+mn-ea"/>
                <a:cs typeface="+mn-cs"/>
              </a:rPr>
              <a:pPr>
                <a:spcAft>
                  <a:spcPts val="600"/>
                </a:spcAft>
              </a:pPr>
              <a:t>9</a:t>
            </a:fld>
            <a:endParaRPr kumimoji="1" lang="en-US" altLang="ja-JP" sz="3200" b="0" i="0" kern="1200" dirty="0">
              <a:solidFill>
                <a:schemeClr val="bg2">
                  <a:lumMod val="50000"/>
                </a:schemeClr>
              </a:solidFill>
              <a:effectLst/>
              <a:latin typeface="+mn-lt"/>
              <a:ea typeface="+mn-ea"/>
              <a:cs typeface="+mn-cs"/>
            </a:endParaRPr>
          </a:p>
        </p:txBody>
      </p:sp>
    </p:spTree>
    <p:extLst>
      <p:ext uri="{BB962C8B-B14F-4D97-AF65-F5344CB8AC3E}">
        <p14:creationId xmlns:p14="http://schemas.microsoft.com/office/powerpoint/2010/main" val="250222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0"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2"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5" name="テキスト ボックス 4">
            <a:extLst>
              <a:ext uri="{FF2B5EF4-FFF2-40B4-BE49-F238E27FC236}">
                <a16:creationId xmlns:a16="http://schemas.microsoft.com/office/drawing/2014/main" id="{630FF395-9A3D-0792-B787-99035B0E9576}"/>
              </a:ext>
            </a:extLst>
          </p:cNvPr>
          <p:cNvSpPr txBox="1"/>
          <p:nvPr/>
        </p:nvSpPr>
        <p:spPr>
          <a:xfrm>
            <a:off x="118951" y="825500"/>
            <a:ext cx="9665517" cy="3615267"/>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tx1"/>
              </a:buClr>
              <a:buSzPct val="80000"/>
            </a:pPr>
            <a:r>
              <a:rPr kumimoji="1" lang="en-US" altLang="ja-JP" sz="2400" dirty="0"/>
              <a:t>✓</a:t>
            </a:r>
            <a:r>
              <a:rPr kumimoji="1" lang="ja-JP" altLang="en-US" sz="2400" dirty="0"/>
              <a:t>　漁船では、漁具投入作業中や回収作業中に作業者に関わる事故が</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多数発生しています。</a:t>
            </a:r>
            <a:endParaRPr kumimoji="1" lang="en-US" altLang="ja-JP" sz="2400" dirty="0"/>
          </a:p>
          <a:p>
            <a:pPr>
              <a:lnSpc>
                <a:spcPct val="90000"/>
              </a:lnSpc>
              <a:spcBef>
                <a:spcPct val="20000"/>
              </a:spcBef>
              <a:spcAft>
                <a:spcPts val="600"/>
              </a:spcAft>
              <a:buClr>
                <a:schemeClr val="tx1"/>
              </a:buClr>
              <a:buSzPct val="80000"/>
            </a:pPr>
            <a:endParaRPr kumimoji="1" lang="en-US" altLang="ja-JP" sz="1050" dirty="0"/>
          </a:p>
          <a:p>
            <a:pPr>
              <a:lnSpc>
                <a:spcPct val="90000"/>
              </a:lnSpc>
              <a:spcBef>
                <a:spcPct val="20000"/>
              </a:spcBef>
              <a:spcAft>
                <a:spcPts val="600"/>
              </a:spcAft>
              <a:buClr>
                <a:schemeClr val="tx1"/>
              </a:buClr>
              <a:buSzPct val="80000"/>
            </a:pPr>
            <a:r>
              <a:rPr kumimoji="1" lang="en-US" altLang="ja-JP" sz="2400" dirty="0"/>
              <a:t>✓</a:t>
            </a:r>
            <a:r>
              <a:rPr kumimoji="1" lang="ja-JP" altLang="en-US" sz="2400" dirty="0"/>
              <a:t>　その中には</a:t>
            </a:r>
            <a:r>
              <a:rPr kumimoji="1" lang="ja-JP" altLang="en-US" sz="2400" dirty="0">
                <a:solidFill>
                  <a:schemeClr val="accent6"/>
                </a:solidFill>
              </a:rPr>
              <a:t>適切な操船が行なわれていれば事故を未然に防止でき</a:t>
            </a:r>
            <a:endParaRPr kumimoji="1" lang="en-US" altLang="ja-JP" sz="2400" dirty="0">
              <a:solidFill>
                <a:schemeClr val="accent6"/>
              </a:solidFill>
            </a:endParaRPr>
          </a:p>
          <a:p>
            <a:pPr>
              <a:lnSpc>
                <a:spcPct val="90000"/>
              </a:lnSpc>
              <a:spcBef>
                <a:spcPct val="20000"/>
              </a:spcBef>
              <a:spcAft>
                <a:spcPts val="600"/>
              </a:spcAft>
              <a:buClr>
                <a:schemeClr val="tx1"/>
              </a:buClr>
              <a:buSzPct val="80000"/>
            </a:pPr>
            <a:r>
              <a:rPr kumimoji="1" lang="ja-JP" altLang="en-US" sz="2400" dirty="0">
                <a:solidFill>
                  <a:schemeClr val="accent6"/>
                </a:solidFill>
              </a:rPr>
              <a:t>　たケース</a:t>
            </a:r>
            <a:r>
              <a:rPr kumimoji="1" lang="ja-JP" altLang="en-US" sz="2400" dirty="0"/>
              <a:t>、</a:t>
            </a:r>
            <a:r>
              <a:rPr kumimoji="1" lang="ja-JP" altLang="en-US" sz="2400" dirty="0">
                <a:solidFill>
                  <a:schemeClr val="accent6"/>
                </a:solidFill>
              </a:rPr>
              <a:t>被害を小さくできたケース</a:t>
            </a:r>
            <a:r>
              <a:rPr kumimoji="1" lang="ja-JP" altLang="en-US" sz="2400" dirty="0"/>
              <a:t>も多数見受けられます。</a:t>
            </a:r>
            <a:endParaRPr kumimoji="1" lang="en-US" altLang="ja-JP" sz="2400" dirty="0"/>
          </a:p>
          <a:p>
            <a:pPr>
              <a:lnSpc>
                <a:spcPct val="90000"/>
              </a:lnSpc>
              <a:spcBef>
                <a:spcPct val="20000"/>
              </a:spcBef>
              <a:spcAft>
                <a:spcPts val="600"/>
              </a:spcAft>
              <a:buClr>
                <a:schemeClr val="tx1"/>
              </a:buClr>
              <a:buSzPct val="80000"/>
            </a:pPr>
            <a:endParaRPr kumimoji="1" lang="en-US" altLang="ja-JP" sz="1050" dirty="0"/>
          </a:p>
          <a:p>
            <a:pPr>
              <a:lnSpc>
                <a:spcPct val="90000"/>
              </a:lnSpc>
              <a:spcBef>
                <a:spcPct val="20000"/>
              </a:spcBef>
              <a:spcAft>
                <a:spcPts val="600"/>
              </a:spcAft>
              <a:buClr>
                <a:schemeClr val="tx1"/>
              </a:buClr>
              <a:buSzPct val="80000"/>
            </a:pPr>
            <a:r>
              <a:rPr kumimoji="1" lang="en-US" altLang="ja-JP" sz="2400" dirty="0"/>
              <a:t>✓</a:t>
            </a:r>
            <a:r>
              <a:rPr kumimoji="1" lang="ja-JP" altLang="en-US" sz="2400" dirty="0"/>
              <a:t>　次項では、底びき網とはえ縄を例に、漁具投入時・回収時の</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操船上の注意を紹介します。</a:t>
            </a:r>
          </a:p>
        </p:txBody>
      </p:sp>
      <p:sp>
        <p:nvSpPr>
          <p:cNvPr id="4" name="スライド番号プレースホルダー 3">
            <a:extLst>
              <a:ext uri="{FF2B5EF4-FFF2-40B4-BE49-F238E27FC236}">
                <a16:creationId xmlns:a16="http://schemas.microsoft.com/office/drawing/2014/main" id="{BDA7A24C-63ED-FF47-1F16-D6DF90A954D3}"/>
              </a:ext>
            </a:extLst>
          </p:cNvPr>
          <p:cNvSpPr>
            <a:spLocks noGrp="1"/>
          </p:cNvSpPr>
          <p:nvPr>
            <p:ph type="sldNum" sz="quarter" idx="12"/>
          </p:nvPr>
        </p:nvSpPr>
        <p:spPr>
          <a:xfrm>
            <a:off x="8420100" y="55784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a:solidFill>
                  <a:srgbClr val="FFFFFF"/>
                </a:solidFill>
                <a:effectLst/>
                <a:latin typeface="+mn-lt"/>
                <a:ea typeface="+mn-ea"/>
                <a:cs typeface="+mn-cs"/>
              </a:rPr>
              <a:pPr>
                <a:spcAft>
                  <a:spcPts val="600"/>
                </a:spcAft>
              </a:pPr>
              <a:t>10</a:t>
            </a:fld>
            <a:endParaRPr kumimoji="1" lang="en-US" altLang="ja-JP" sz="3200" b="0" i="0" kern="1200">
              <a:solidFill>
                <a:srgbClr val="FFFFFF"/>
              </a:solidFill>
              <a:effectLst/>
              <a:latin typeface="+mn-lt"/>
              <a:ea typeface="+mn-ea"/>
              <a:cs typeface="+mn-cs"/>
            </a:endParaRPr>
          </a:p>
        </p:txBody>
      </p:sp>
    </p:spTree>
    <p:extLst>
      <p:ext uri="{BB962C8B-B14F-4D97-AF65-F5344CB8AC3E}">
        <p14:creationId xmlns:p14="http://schemas.microsoft.com/office/powerpoint/2010/main" val="105330592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AC8EE77C-07E1-A51E-5FB3-A737271CEA76}"/>
            </a:ext>
          </a:extLst>
        </p:cNvPr>
        <p:cNvGrpSpPr/>
        <p:nvPr/>
      </p:nvGrpSpPr>
      <p:grpSpPr>
        <a:xfrm>
          <a:off x="0" y="0"/>
          <a:ext cx="0" cy="0"/>
          <a:chOff x="0" y="0"/>
          <a:chExt cx="0" cy="0"/>
        </a:xfrm>
      </p:grpSpPr>
      <p:sp>
        <p:nvSpPr>
          <p:cNvPr id="7"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8"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スライド番号プレースホルダー 3">
            <a:extLst>
              <a:ext uri="{FF2B5EF4-FFF2-40B4-BE49-F238E27FC236}">
                <a16:creationId xmlns:a16="http://schemas.microsoft.com/office/drawing/2014/main" id="{FED51EDA-D92E-654A-3E5A-609016C7EA63}"/>
              </a:ext>
            </a:extLst>
          </p:cNvPr>
          <p:cNvSpPr>
            <a:spLocks noGrp="1"/>
          </p:cNvSpPr>
          <p:nvPr>
            <p:ph type="sldNum" sz="quarter" idx="12"/>
          </p:nvPr>
        </p:nvSpPr>
        <p:spPr>
          <a:xfrm>
            <a:off x="8420100" y="55784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a:solidFill>
                  <a:srgbClr val="FFFFFF"/>
                </a:solidFill>
                <a:effectLst/>
                <a:latin typeface="+mn-lt"/>
                <a:ea typeface="+mn-ea"/>
                <a:cs typeface="+mn-cs"/>
              </a:rPr>
              <a:pPr>
                <a:spcAft>
                  <a:spcPts val="600"/>
                </a:spcAft>
              </a:pPr>
              <a:t>11</a:t>
            </a:fld>
            <a:endParaRPr kumimoji="1" lang="en-US" altLang="ja-JP" sz="3200" b="0" i="0" kern="1200">
              <a:solidFill>
                <a:srgbClr val="FFFFFF"/>
              </a:solidFill>
              <a:effectLst/>
              <a:latin typeface="+mn-lt"/>
              <a:ea typeface="+mn-ea"/>
              <a:cs typeface="+mn-cs"/>
            </a:endParaRPr>
          </a:p>
        </p:txBody>
      </p:sp>
      <p:sp>
        <p:nvSpPr>
          <p:cNvPr id="2" name="テキスト ボックス 1">
            <a:extLst>
              <a:ext uri="{FF2B5EF4-FFF2-40B4-BE49-F238E27FC236}">
                <a16:creationId xmlns:a16="http://schemas.microsoft.com/office/drawing/2014/main" id="{762710D7-F15B-E1DA-6500-F41FFC61E304}"/>
              </a:ext>
            </a:extLst>
          </p:cNvPr>
          <p:cNvSpPr txBox="1"/>
          <p:nvPr/>
        </p:nvSpPr>
        <p:spPr>
          <a:xfrm>
            <a:off x="305666" y="529335"/>
            <a:ext cx="9292087" cy="1862048"/>
          </a:xfrm>
          <a:prstGeom prst="rect">
            <a:avLst/>
          </a:prstGeom>
          <a:solidFill>
            <a:schemeClr val="accent1">
              <a:lumMod val="20000"/>
              <a:lumOff val="80000"/>
            </a:schemeClr>
          </a:solidFill>
          <a:ln>
            <a:noFill/>
          </a:ln>
        </p:spPr>
        <p:txBody>
          <a:bodyPr wrap="square" rtlCol="0">
            <a:spAutoFit/>
          </a:bodyPr>
          <a:lstStyle/>
          <a:p>
            <a:endParaRPr kumimoji="1" lang="en-US" altLang="ja-JP" sz="1050" dirty="0">
              <a:solidFill>
                <a:schemeClr val="accent6"/>
              </a:solidFill>
              <a:latin typeface="+mj-ea"/>
              <a:ea typeface="+mj-ea"/>
            </a:endParaRPr>
          </a:p>
          <a:p>
            <a:r>
              <a:rPr kumimoji="1" lang="ja-JP" altLang="en-US" sz="2800" dirty="0">
                <a:solidFill>
                  <a:srgbClr val="FF0000"/>
                </a:solidFill>
                <a:latin typeface="+mj-ea"/>
                <a:ea typeface="+mj-ea"/>
              </a:rPr>
              <a:t>漁具投入時、回収時の操船上の注意①　</a:t>
            </a:r>
            <a:r>
              <a:rPr kumimoji="1" lang="ja-JP" altLang="en-US" sz="2800" dirty="0">
                <a:latin typeface="+mj-ea"/>
                <a:ea typeface="+mj-ea"/>
              </a:rPr>
              <a:t>底びき網漁業</a:t>
            </a:r>
            <a:endParaRPr kumimoji="1" lang="en-US" altLang="ja-JP" sz="2800" dirty="0">
              <a:latin typeface="+mj-ea"/>
              <a:ea typeface="+mj-ea"/>
            </a:endParaRPr>
          </a:p>
          <a:p>
            <a:endParaRPr kumimoji="1" lang="ja-JP" altLang="en-US" sz="1050" dirty="0">
              <a:latin typeface="+mj-ea"/>
              <a:ea typeface="+mj-ea"/>
            </a:endParaRPr>
          </a:p>
          <a:p>
            <a:r>
              <a:rPr kumimoji="1" lang="ja-JP" altLang="en-US" sz="2200" dirty="0">
                <a:latin typeface="+mj-ea"/>
                <a:ea typeface="+mj-ea"/>
              </a:rPr>
              <a:t>　投網作業中、揚網作業中に作業者がロープ類に跳ねられる事故が発生しており、過去には死傷事故も報告されています。</a:t>
            </a:r>
            <a:endParaRPr kumimoji="1" lang="en-US" altLang="ja-JP" sz="2200" dirty="0">
              <a:latin typeface="+mj-ea"/>
              <a:ea typeface="+mj-ea"/>
            </a:endParaRPr>
          </a:p>
          <a:p>
            <a:endParaRPr kumimoji="1" lang="ja-JP" altLang="en-US" sz="2200" dirty="0">
              <a:latin typeface="+mj-ea"/>
              <a:ea typeface="+mj-ea"/>
            </a:endParaRPr>
          </a:p>
        </p:txBody>
      </p:sp>
      <p:sp>
        <p:nvSpPr>
          <p:cNvPr id="3" name="テキスト ボックス 2">
            <a:extLst>
              <a:ext uri="{FF2B5EF4-FFF2-40B4-BE49-F238E27FC236}">
                <a16:creationId xmlns:a16="http://schemas.microsoft.com/office/drawing/2014/main" id="{30F798D1-A34D-13D8-313E-8C4FDFCDD879}"/>
              </a:ext>
            </a:extLst>
          </p:cNvPr>
          <p:cNvSpPr txBox="1"/>
          <p:nvPr/>
        </p:nvSpPr>
        <p:spPr>
          <a:xfrm>
            <a:off x="306955" y="2920715"/>
            <a:ext cx="9292087" cy="1900520"/>
          </a:xfrm>
          <a:prstGeom prst="rect">
            <a:avLst/>
          </a:prstGeom>
          <a:solidFill>
            <a:schemeClr val="bg1">
              <a:lumMod val="95000"/>
            </a:schemeClr>
          </a:solidFill>
          <a:ln>
            <a:noFill/>
          </a:ln>
        </p:spPr>
        <p:txBody>
          <a:bodyPr wrap="square" rtlCol="0">
            <a:spAutoFit/>
          </a:bodyPr>
          <a:lstStyle/>
          <a:p>
            <a:endParaRPr kumimoji="1" lang="en-US" altLang="ja-JP" sz="1050" dirty="0">
              <a:solidFill>
                <a:schemeClr val="accent6"/>
              </a:solidFill>
              <a:latin typeface="+mn-ea"/>
            </a:endParaRPr>
          </a:p>
          <a:p>
            <a:r>
              <a:rPr kumimoji="1" lang="en-US" altLang="ja-JP" sz="2400" dirty="0">
                <a:solidFill>
                  <a:srgbClr val="FF0000"/>
                </a:solidFill>
                <a:highlight>
                  <a:srgbClr val="FFE699"/>
                </a:highlight>
                <a:latin typeface="+mn-ea"/>
              </a:rPr>
              <a:t>【</a:t>
            </a:r>
            <a:r>
              <a:rPr kumimoji="1" lang="ja-JP" altLang="en-US" sz="2400" dirty="0">
                <a:solidFill>
                  <a:srgbClr val="FF0000"/>
                </a:solidFill>
                <a:highlight>
                  <a:srgbClr val="FFE699"/>
                </a:highlight>
                <a:latin typeface="+mn-ea"/>
              </a:rPr>
              <a:t>予防対策</a:t>
            </a:r>
            <a:r>
              <a:rPr kumimoji="1" lang="en-US" altLang="ja-JP" sz="2400" dirty="0">
                <a:solidFill>
                  <a:srgbClr val="FF0000"/>
                </a:solidFill>
                <a:highlight>
                  <a:srgbClr val="FFE699"/>
                </a:highlight>
                <a:latin typeface="+mn-ea"/>
              </a:rPr>
              <a:t>】</a:t>
            </a:r>
          </a:p>
          <a:p>
            <a:endParaRPr kumimoji="1" lang="ja-JP" altLang="en-US" sz="1100" dirty="0">
              <a:solidFill>
                <a:schemeClr val="accent6"/>
              </a:solidFill>
              <a:latin typeface="+mn-ea"/>
            </a:endParaRPr>
          </a:p>
          <a:p>
            <a:r>
              <a:rPr kumimoji="1" lang="ja-JP" altLang="en-US" sz="2400" dirty="0">
                <a:latin typeface="+mn-ea"/>
              </a:rPr>
              <a:t>ロープ類の付け替え作業やオッターボート周辺作業を行なう際は作業者の安全を第一に考え、針路、速力の調整を行ないましょう。</a:t>
            </a:r>
            <a:endParaRPr kumimoji="1" lang="en-US" altLang="ja-JP" sz="2200" dirty="0">
              <a:latin typeface="+mn-ea"/>
            </a:endParaRPr>
          </a:p>
          <a:p>
            <a:endParaRPr kumimoji="1" lang="ja-JP" altLang="en-US" sz="2400" dirty="0">
              <a:solidFill>
                <a:schemeClr val="bg1"/>
              </a:solidFill>
              <a:latin typeface="+mn-ea"/>
            </a:endParaRPr>
          </a:p>
        </p:txBody>
      </p:sp>
    </p:spTree>
    <p:extLst>
      <p:ext uri="{BB962C8B-B14F-4D97-AF65-F5344CB8AC3E}">
        <p14:creationId xmlns:p14="http://schemas.microsoft.com/office/powerpoint/2010/main" val="186779742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3"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6" name="テキスト ボックス 5">
            <a:extLst>
              <a:ext uri="{FF2B5EF4-FFF2-40B4-BE49-F238E27FC236}">
                <a16:creationId xmlns:a16="http://schemas.microsoft.com/office/drawing/2014/main" id="{6D2628CA-1FBF-25AE-594B-BFB7C8D9CCC6}"/>
              </a:ext>
            </a:extLst>
          </p:cNvPr>
          <p:cNvSpPr txBox="1"/>
          <p:nvPr/>
        </p:nvSpPr>
        <p:spPr>
          <a:xfrm>
            <a:off x="153419" y="76198"/>
            <a:ext cx="9596581" cy="6560127"/>
          </a:xfrm>
          <a:prstGeom prst="rect">
            <a:avLst/>
          </a:prstGeom>
          <a:solidFill>
            <a:schemeClr val="bg1">
              <a:lumMod val="95000"/>
            </a:schemeClr>
          </a:solidFill>
        </p:spPr>
        <p:txBody>
          <a:bodyPr vert="horz" lIns="91440" tIns="45720" rIns="91440" bIns="45720" rtlCol="0" anchor="ctr">
            <a:noAutofit/>
          </a:bodyPr>
          <a:lstStyle/>
          <a:p>
            <a:pPr>
              <a:lnSpc>
                <a:spcPct val="90000"/>
              </a:lnSpc>
              <a:spcBef>
                <a:spcPct val="20000"/>
              </a:spcBef>
              <a:spcAft>
                <a:spcPts val="600"/>
              </a:spcAft>
              <a:buClr>
                <a:schemeClr val="tx1"/>
              </a:buClr>
              <a:buSzPct val="80000"/>
            </a:pPr>
            <a:r>
              <a:rPr kumimoji="1" lang="ja-JP" altLang="en-US" sz="2000" dirty="0">
                <a:highlight>
                  <a:srgbClr val="FDD4D3"/>
                </a:highlight>
              </a:rPr>
              <a:t>＜操船例＞</a:t>
            </a:r>
            <a:endParaRPr kumimoji="1" lang="en-US" altLang="ja-JP" sz="2000" dirty="0">
              <a:highlight>
                <a:srgbClr val="FDD4D3"/>
              </a:highlight>
            </a:endParaRPr>
          </a:p>
          <a:p>
            <a:pPr>
              <a:lnSpc>
                <a:spcPct val="90000"/>
              </a:lnSpc>
              <a:spcBef>
                <a:spcPct val="20000"/>
              </a:spcBef>
              <a:spcAft>
                <a:spcPts val="600"/>
              </a:spcAft>
              <a:buClr>
                <a:schemeClr val="tx1"/>
              </a:buClr>
              <a:buSzPct val="80000"/>
            </a:pPr>
            <a:r>
              <a:rPr kumimoji="1" lang="ja-JP" altLang="en-US" sz="2000" dirty="0">
                <a:solidFill>
                  <a:srgbClr val="FF0000"/>
                </a:solidFill>
                <a:highlight>
                  <a:srgbClr val="FFE699"/>
                </a:highlight>
              </a:rPr>
              <a:t>〇投網時</a:t>
            </a:r>
            <a:endParaRPr kumimoji="1" lang="en-US" altLang="ja-JP" sz="2000" dirty="0">
              <a:solidFill>
                <a:srgbClr val="FF0000"/>
              </a:solidFill>
              <a:highlight>
                <a:srgbClr val="FFE699"/>
              </a:highlight>
            </a:endParaRPr>
          </a:p>
          <a:p>
            <a:pPr>
              <a:lnSpc>
                <a:spcPct val="90000"/>
              </a:lnSpc>
              <a:spcBef>
                <a:spcPct val="20000"/>
              </a:spcBef>
              <a:spcAft>
                <a:spcPts val="600"/>
              </a:spcAft>
              <a:buClr>
                <a:schemeClr val="tx1"/>
              </a:buClr>
              <a:buSzPct val="80000"/>
            </a:pPr>
            <a:r>
              <a:rPr kumimoji="1" lang="en-US" altLang="ja-JP" sz="2000" dirty="0"/>
              <a:t>✓</a:t>
            </a:r>
            <a:r>
              <a:rPr kumimoji="1" lang="ja-JP" altLang="en-US" sz="2000" dirty="0"/>
              <a:t>　網が速やかに船尾から離れて後方延びるように対応する上で、対水速力５ノッ</a:t>
            </a:r>
            <a:endParaRPr kumimoji="1" lang="en-US" altLang="ja-JP" sz="2000" dirty="0"/>
          </a:p>
          <a:p>
            <a:pPr>
              <a:lnSpc>
                <a:spcPct val="90000"/>
              </a:lnSpc>
              <a:spcBef>
                <a:spcPct val="20000"/>
              </a:spcBef>
              <a:spcAft>
                <a:spcPts val="600"/>
              </a:spcAft>
              <a:buClr>
                <a:schemeClr val="tx1"/>
              </a:buClr>
              <a:buSzPct val="80000"/>
            </a:pPr>
            <a:r>
              <a:rPr kumimoji="1" lang="ja-JP" altLang="en-US" sz="2000" dirty="0"/>
              <a:t>　ト程度の速力が必要です。ただし、甲板でのロープ類の付け替え作業時は水中の</a:t>
            </a:r>
            <a:endParaRPr kumimoji="1" lang="en-US" altLang="ja-JP" sz="2000" dirty="0"/>
          </a:p>
          <a:p>
            <a:pPr>
              <a:lnSpc>
                <a:spcPct val="90000"/>
              </a:lnSpc>
              <a:spcBef>
                <a:spcPct val="20000"/>
              </a:spcBef>
              <a:spcAft>
                <a:spcPts val="600"/>
              </a:spcAft>
              <a:buClr>
                <a:schemeClr val="tx1"/>
              </a:buClr>
              <a:buSzPct val="80000"/>
            </a:pPr>
            <a:r>
              <a:rPr kumimoji="1" lang="ja-JP" altLang="en-US" sz="2000" dirty="0"/>
              <a:t>　漁具から掛かる張力が過度にならない様に、保針可能な最低速力２．５ノット程</a:t>
            </a:r>
            <a:endParaRPr kumimoji="1" lang="en-US" altLang="ja-JP" sz="2000" dirty="0"/>
          </a:p>
          <a:p>
            <a:pPr>
              <a:lnSpc>
                <a:spcPct val="90000"/>
              </a:lnSpc>
              <a:spcBef>
                <a:spcPct val="20000"/>
              </a:spcBef>
              <a:spcAft>
                <a:spcPts val="600"/>
              </a:spcAft>
              <a:buClr>
                <a:schemeClr val="tx1"/>
              </a:buClr>
              <a:buSzPct val="80000"/>
            </a:pPr>
            <a:r>
              <a:rPr kumimoji="1" lang="ja-JP" altLang="en-US" sz="2000" dirty="0"/>
              <a:t>　度を維持しロープ類が左右に動かないように保針して作業者の安全を確保します。</a:t>
            </a:r>
            <a:endParaRPr kumimoji="1" lang="en-US" altLang="ja-JP" sz="2000" dirty="0"/>
          </a:p>
          <a:p>
            <a:pPr>
              <a:lnSpc>
                <a:spcPct val="90000"/>
              </a:lnSpc>
              <a:spcBef>
                <a:spcPct val="20000"/>
              </a:spcBef>
              <a:spcAft>
                <a:spcPts val="600"/>
              </a:spcAft>
              <a:buClr>
                <a:schemeClr val="tx1"/>
              </a:buClr>
              <a:buSzPct val="80000"/>
            </a:pPr>
            <a:r>
              <a:rPr kumimoji="1" lang="en-US" altLang="ja-JP" sz="2000" dirty="0"/>
              <a:t>✓</a:t>
            </a:r>
            <a:r>
              <a:rPr kumimoji="1" lang="ja-JP" altLang="en-US" sz="2000" dirty="0"/>
              <a:t>　ロープ類付け替えワイヤー作業が終了しオッターボードを投入できる段階に</a:t>
            </a:r>
            <a:endParaRPr kumimoji="1" lang="en-US" altLang="ja-JP" sz="2000" dirty="0"/>
          </a:p>
          <a:p>
            <a:pPr>
              <a:lnSpc>
                <a:spcPct val="90000"/>
              </a:lnSpc>
              <a:spcBef>
                <a:spcPct val="20000"/>
              </a:spcBef>
              <a:spcAft>
                <a:spcPts val="600"/>
              </a:spcAft>
              <a:buClr>
                <a:schemeClr val="tx1"/>
              </a:buClr>
              <a:buSzPct val="80000"/>
            </a:pPr>
            <a:r>
              <a:rPr kumimoji="1" lang="ja-JP" altLang="en-US" sz="2000" dirty="0"/>
              <a:t>　なったら再び５ノット程度まで増速（ワープが船尾船体角に接触しない速度）し</a:t>
            </a:r>
            <a:endParaRPr kumimoji="1" lang="en-US" altLang="ja-JP" sz="2000" dirty="0"/>
          </a:p>
          <a:p>
            <a:pPr>
              <a:lnSpc>
                <a:spcPct val="90000"/>
              </a:lnSpc>
              <a:spcBef>
                <a:spcPct val="20000"/>
              </a:spcBef>
              <a:spcAft>
                <a:spcPts val="600"/>
              </a:spcAft>
              <a:buClr>
                <a:schemeClr val="tx1"/>
              </a:buClr>
              <a:buSzPct val="80000"/>
            </a:pPr>
            <a:r>
              <a:rPr kumimoji="1" lang="ja-JP" altLang="en-US" sz="2000" dirty="0"/>
              <a:t>　てオッターボードの繰出しを開始します。</a:t>
            </a:r>
          </a:p>
          <a:p>
            <a:pPr>
              <a:lnSpc>
                <a:spcPct val="90000"/>
              </a:lnSpc>
              <a:spcBef>
                <a:spcPct val="20000"/>
              </a:spcBef>
              <a:spcAft>
                <a:spcPts val="600"/>
              </a:spcAft>
              <a:buClr>
                <a:schemeClr val="tx1"/>
              </a:buClr>
              <a:buSzPct val="80000"/>
              <a:buFont typeface="Wingdings 3" panose="05040102010807070707" pitchFamily="18" charset="2"/>
              <a:buChar char=""/>
            </a:pPr>
            <a:endParaRPr kumimoji="1" lang="en-US" altLang="ja-JP" sz="1000" dirty="0"/>
          </a:p>
          <a:p>
            <a:pPr>
              <a:lnSpc>
                <a:spcPct val="90000"/>
              </a:lnSpc>
              <a:spcBef>
                <a:spcPct val="20000"/>
              </a:spcBef>
              <a:spcAft>
                <a:spcPts val="600"/>
              </a:spcAft>
              <a:buClr>
                <a:schemeClr val="tx1"/>
              </a:buClr>
              <a:buSzPct val="80000"/>
            </a:pPr>
            <a:r>
              <a:rPr kumimoji="1" lang="ja-JP" altLang="en-US" sz="2000" dirty="0">
                <a:solidFill>
                  <a:srgbClr val="FF0000"/>
                </a:solidFill>
                <a:highlight>
                  <a:srgbClr val="FFE699"/>
                </a:highlight>
              </a:rPr>
              <a:t>〇揚網時</a:t>
            </a:r>
            <a:endParaRPr kumimoji="1" lang="en-US" altLang="ja-JP" sz="2000" dirty="0">
              <a:solidFill>
                <a:srgbClr val="FF0000"/>
              </a:solidFill>
              <a:highlight>
                <a:srgbClr val="FFE699"/>
              </a:highlight>
            </a:endParaRPr>
          </a:p>
          <a:p>
            <a:pPr>
              <a:lnSpc>
                <a:spcPct val="90000"/>
              </a:lnSpc>
              <a:spcBef>
                <a:spcPct val="20000"/>
              </a:spcBef>
              <a:spcAft>
                <a:spcPts val="600"/>
              </a:spcAft>
              <a:buClr>
                <a:schemeClr val="tx1"/>
              </a:buClr>
              <a:buSzPct val="80000"/>
            </a:pPr>
            <a:r>
              <a:rPr kumimoji="1" lang="en-US" altLang="ja-JP" sz="2000" dirty="0"/>
              <a:t>✓</a:t>
            </a:r>
            <a:r>
              <a:rPr kumimoji="1" lang="ja-JP" altLang="en-US" sz="2000" dirty="0"/>
              <a:t>　甲板作業者が安全に作業できる体勢を維持できる針路、速力になるように操船</a:t>
            </a:r>
            <a:endParaRPr kumimoji="1" lang="en-US" altLang="ja-JP" sz="2000" dirty="0"/>
          </a:p>
          <a:p>
            <a:pPr>
              <a:lnSpc>
                <a:spcPct val="90000"/>
              </a:lnSpc>
              <a:spcBef>
                <a:spcPct val="20000"/>
              </a:spcBef>
              <a:spcAft>
                <a:spcPts val="600"/>
              </a:spcAft>
              <a:buClr>
                <a:schemeClr val="tx1"/>
              </a:buClr>
              <a:buSzPct val="80000"/>
            </a:pPr>
            <a:r>
              <a:rPr kumimoji="1" lang="ja-JP" altLang="en-US" sz="2000" dirty="0"/>
              <a:t>　しましょう。対水速力の下げすぎは針路を不安定にして、船体動揺を大きくし、</a:t>
            </a:r>
            <a:endParaRPr kumimoji="1" lang="en-US" altLang="ja-JP" sz="2000" dirty="0"/>
          </a:p>
          <a:p>
            <a:pPr>
              <a:lnSpc>
                <a:spcPct val="90000"/>
              </a:lnSpc>
              <a:spcBef>
                <a:spcPct val="20000"/>
              </a:spcBef>
              <a:spcAft>
                <a:spcPts val="600"/>
              </a:spcAft>
              <a:buClr>
                <a:schemeClr val="tx1"/>
              </a:buClr>
              <a:buSzPct val="80000"/>
            </a:pPr>
            <a:r>
              <a:rPr kumimoji="1" lang="ja-JP" altLang="en-US" sz="2000" dirty="0"/>
              <a:t>　ワイヤーが暴れる原因になります。</a:t>
            </a:r>
            <a:endParaRPr kumimoji="1" lang="en-US" altLang="ja-JP" sz="2000" dirty="0"/>
          </a:p>
          <a:p>
            <a:pPr>
              <a:lnSpc>
                <a:spcPct val="90000"/>
              </a:lnSpc>
              <a:spcBef>
                <a:spcPct val="20000"/>
              </a:spcBef>
              <a:spcAft>
                <a:spcPts val="600"/>
              </a:spcAft>
              <a:buClr>
                <a:schemeClr val="tx1"/>
              </a:buClr>
              <a:buSzPct val="80000"/>
            </a:pPr>
            <a:r>
              <a:rPr kumimoji="1" lang="en-US" altLang="ja-JP" sz="2000" dirty="0"/>
              <a:t>✓</a:t>
            </a:r>
            <a:r>
              <a:rPr kumimoji="1" lang="ja-JP" altLang="en-US" sz="2000" dirty="0"/>
              <a:t>　特に漁獲物が多い場合は漁具抵抗も大きく、作業中のロープワイヤー類に掛か</a:t>
            </a:r>
            <a:endParaRPr kumimoji="1" lang="en-US" altLang="ja-JP" sz="2000" dirty="0"/>
          </a:p>
          <a:p>
            <a:pPr>
              <a:lnSpc>
                <a:spcPct val="90000"/>
              </a:lnSpc>
              <a:spcBef>
                <a:spcPct val="20000"/>
              </a:spcBef>
              <a:spcAft>
                <a:spcPts val="600"/>
              </a:spcAft>
              <a:buClr>
                <a:schemeClr val="tx1"/>
              </a:buClr>
              <a:buSzPct val="80000"/>
            </a:pPr>
            <a:r>
              <a:rPr kumimoji="1" lang="ja-JP" altLang="en-US" sz="2000" dirty="0"/>
              <a:t>　る張力も大きくなるので注意が必要です。</a:t>
            </a:r>
          </a:p>
        </p:txBody>
      </p:sp>
      <p:sp>
        <p:nvSpPr>
          <p:cNvPr id="4" name="スライド番号プレースホルダー 3">
            <a:extLst>
              <a:ext uri="{FF2B5EF4-FFF2-40B4-BE49-F238E27FC236}">
                <a16:creationId xmlns:a16="http://schemas.microsoft.com/office/drawing/2014/main" id="{DEA9102E-B518-092A-C7D8-CEBE9EF80B2F}"/>
              </a:ext>
            </a:extLst>
          </p:cNvPr>
          <p:cNvSpPr>
            <a:spLocks noGrp="1"/>
          </p:cNvSpPr>
          <p:nvPr>
            <p:ph type="sldNum" sz="quarter" idx="12"/>
          </p:nvPr>
        </p:nvSpPr>
        <p:spPr>
          <a:xfrm>
            <a:off x="8724900" y="61880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a:solidFill>
                  <a:srgbClr val="FFFFFF"/>
                </a:solidFill>
                <a:effectLst/>
                <a:latin typeface="+mn-lt"/>
                <a:ea typeface="+mn-ea"/>
                <a:cs typeface="+mn-cs"/>
              </a:rPr>
              <a:pPr>
                <a:spcAft>
                  <a:spcPts val="600"/>
                </a:spcAft>
              </a:pPr>
              <a:t>12</a:t>
            </a:fld>
            <a:endParaRPr kumimoji="1" lang="en-US" altLang="ja-JP" sz="3200" b="0" i="0" kern="1200" dirty="0">
              <a:solidFill>
                <a:srgbClr val="FFFFFF"/>
              </a:solidFill>
              <a:effectLst/>
              <a:latin typeface="+mn-lt"/>
              <a:ea typeface="+mn-ea"/>
              <a:cs typeface="+mn-cs"/>
            </a:endParaRPr>
          </a:p>
        </p:txBody>
      </p:sp>
    </p:spTree>
    <p:extLst>
      <p:ext uri="{BB962C8B-B14F-4D97-AF65-F5344CB8AC3E}">
        <p14:creationId xmlns:p14="http://schemas.microsoft.com/office/powerpoint/2010/main" val="122149406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219EBA4B-3751-6C84-837F-44BDE750872E}"/>
            </a:ext>
          </a:extLst>
        </p:cNvPr>
        <p:cNvGrpSpPr/>
        <p:nvPr/>
      </p:nvGrpSpPr>
      <p:grpSpPr>
        <a:xfrm>
          <a:off x="0" y="0"/>
          <a:ext cx="0" cy="0"/>
          <a:chOff x="0" y="0"/>
          <a:chExt cx="0" cy="0"/>
        </a:xfrm>
      </p:grpSpPr>
      <p:sp>
        <p:nvSpPr>
          <p:cNvPr id="11"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3"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スライド番号プレースホルダー 3">
            <a:extLst>
              <a:ext uri="{FF2B5EF4-FFF2-40B4-BE49-F238E27FC236}">
                <a16:creationId xmlns:a16="http://schemas.microsoft.com/office/drawing/2014/main" id="{4C139706-AB7D-31A7-F1EE-F6CBFED1E911}"/>
              </a:ext>
            </a:extLst>
          </p:cNvPr>
          <p:cNvSpPr>
            <a:spLocks noGrp="1"/>
          </p:cNvSpPr>
          <p:nvPr>
            <p:ph type="sldNum" sz="quarter" idx="12"/>
          </p:nvPr>
        </p:nvSpPr>
        <p:spPr>
          <a:xfrm>
            <a:off x="8420100" y="55784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a:solidFill>
                  <a:srgbClr val="FFFFFF"/>
                </a:solidFill>
                <a:effectLst/>
                <a:latin typeface="+mn-lt"/>
                <a:ea typeface="+mn-ea"/>
                <a:cs typeface="+mn-cs"/>
              </a:rPr>
              <a:pPr>
                <a:spcAft>
                  <a:spcPts val="600"/>
                </a:spcAft>
              </a:pPr>
              <a:t>13</a:t>
            </a:fld>
            <a:endParaRPr kumimoji="1" lang="en-US" altLang="ja-JP" sz="3200" b="0" i="0" kern="1200">
              <a:solidFill>
                <a:srgbClr val="FFFFFF"/>
              </a:solidFill>
              <a:effectLst/>
              <a:latin typeface="+mn-lt"/>
              <a:ea typeface="+mn-ea"/>
              <a:cs typeface="+mn-cs"/>
            </a:endParaRPr>
          </a:p>
        </p:txBody>
      </p:sp>
      <p:sp>
        <p:nvSpPr>
          <p:cNvPr id="2" name="テキスト ボックス 1">
            <a:extLst>
              <a:ext uri="{FF2B5EF4-FFF2-40B4-BE49-F238E27FC236}">
                <a16:creationId xmlns:a16="http://schemas.microsoft.com/office/drawing/2014/main" id="{8BFB6A89-A97D-9510-80DA-3093A7E46633}"/>
              </a:ext>
            </a:extLst>
          </p:cNvPr>
          <p:cNvSpPr txBox="1"/>
          <p:nvPr/>
        </p:nvSpPr>
        <p:spPr>
          <a:xfrm>
            <a:off x="306955" y="111077"/>
            <a:ext cx="9292087" cy="1523494"/>
          </a:xfrm>
          <a:prstGeom prst="rect">
            <a:avLst/>
          </a:prstGeom>
          <a:solidFill>
            <a:schemeClr val="accent1">
              <a:lumMod val="20000"/>
              <a:lumOff val="80000"/>
            </a:schemeClr>
          </a:solidFill>
          <a:ln>
            <a:noFill/>
          </a:ln>
        </p:spPr>
        <p:txBody>
          <a:bodyPr wrap="square" rtlCol="0">
            <a:spAutoFit/>
          </a:bodyPr>
          <a:lstStyle/>
          <a:p>
            <a:endParaRPr kumimoji="1" lang="en-US" altLang="ja-JP" sz="1050" dirty="0">
              <a:solidFill>
                <a:schemeClr val="accent6"/>
              </a:solidFill>
              <a:latin typeface="+mj-ea"/>
              <a:ea typeface="+mj-ea"/>
            </a:endParaRPr>
          </a:p>
          <a:p>
            <a:r>
              <a:rPr kumimoji="1" lang="ja-JP" altLang="en-US" sz="2800" dirty="0">
                <a:solidFill>
                  <a:srgbClr val="FF0000"/>
                </a:solidFill>
                <a:latin typeface="+mj-ea"/>
                <a:ea typeface="+mj-ea"/>
              </a:rPr>
              <a:t>操業中の巻き付きの例②　</a:t>
            </a:r>
            <a:r>
              <a:rPr kumimoji="1" lang="ja-JP" altLang="en-US" sz="2800" dirty="0">
                <a:latin typeface="+mj-ea"/>
                <a:ea typeface="+mj-ea"/>
              </a:rPr>
              <a:t>はえ縄漁業</a:t>
            </a:r>
            <a:endParaRPr kumimoji="1" lang="en-US" altLang="ja-JP" sz="2800" dirty="0">
              <a:latin typeface="+mj-ea"/>
              <a:ea typeface="+mj-ea"/>
            </a:endParaRPr>
          </a:p>
          <a:p>
            <a:endParaRPr kumimoji="1" lang="en-US" altLang="ja-JP" sz="1050" dirty="0">
              <a:latin typeface="+mj-ea"/>
              <a:ea typeface="+mj-ea"/>
            </a:endParaRPr>
          </a:p>
          <a:p>
            <a:r>
              <a:rPr kumimoji="1" lang="ja-JP" altLang="en-US" sz="2200" dirty="0">
                <a:latin typeface="+mj-ea"/>
                <a:ea typeface="+mj-ea"/>
              </a:rPr>
              <a:t>　投縄作業中、揚縄作業中の海中転落、作業者の負傷、漁ろう設備の損傷等の事故発生事例があります。</a:t>
            </a:r>
            <a:endParaRPr kumimoji="1" lang="en-US" altLang="ja-JP" sz="2200" dirty="0">
              <a:latin typeface="+mj-ea"/>
              <a:ea typeface="+mj-ea"/>
            </a:endParaRPr>
          </a:p>
        </p:txBody>
      </p:sp>
      <p:sp>
        <p:nvSpPr>
          <p:cNvPr id="3" name="テキスト ボックス 2">
            <a:extLst>
              <a:ext uri="{FF2B5EF4-FFF2-40B4-BE49-F238E27FC236}">
                <a16:creationId xmlns:a16="http://schemas.microsoft.com/office/drawing/2014/main" id="{C81F784E-ACD1-1D46-DF1E-BA7654D7263B}"/>
              </a:ext>
            </a:extLst>
          </p:cNvPr>
          <p:cNvSpPr txBox="1"/>
          <p:nvPr/>
        </p:nvSpPr>
        <p:spPr>
          <a:xfrm>
            <a:off x="306955" y="1733049"/>
            <a:ext cx="9292087" cy="4724370"/>
          </a:xfrm>
          <a:prstGeom prst="rect">
            <a:avLst/>
          </a:prstGeom>
          <a:solidFill>
            <a:schemeClr val="bg1">
              <a:lumMod val="95000"/>
            </a:schemeClr>
          </a:solidFill>
          <a:ln>
            <a:noFill/>
          </a:ln>
        </p:spPr>
        <p:txBody>
          <a:bodyPr wrap="square" rtlCol="0">
            <a:spAutoFit/>
          </a:bodyPr>
          <a:lstStyle/>
          <a:p>
            <a:endParaRPr kumimoji="1" lang="en-US" altLang="ja-JP" sz="1050" dirty="0">
              <a:solidFill>
                <a:schemeClr val="accent6"/>
              </a:solidFill>
              <a:latin typeface="+mn-ea"/>
            </a:endParaRPr>
          </a:p>
          <a:p>
            <a:r>
              <a:rPr kumimoji="1" lang="en-US" altLang="ja-JP" sz="2400" dirty="0">
                <a:solidFill>
                  <a:srgbClr val="FF0000"/>
                </a:solidFill>
                <a:latin typeface="+mn-ea"/>
              </a:rPr>
              <a:t>【</a:t>
            </a:r>
            <a:r>
              <a:rPr kumimoji="1" lang="ja-JP" altLang="en-US" sz="2400" dirty="0">
                <a:solidFill>
                  <a:srgbClr val="FF0000"/>
                </a:solidFill>
                <a:latin typeface="+mn-ea"/>
              </a:rPr>
              <a:t>予防対策</a:t>
            </a:r>
            <a:r>
              <a:rPr kumimoji="1" lang="en-US" altLang="ja-JP" sz="2400" dirty="0">
                <a:solidFill>
                  <a:srgbClr val="FF0000"/>
                </a:solidFill>
                <a:latin typeface="+mn-ea"/>
              </a:rPr>
              <a:t>】</a:t>
            </a:r>
            <a:endParaRPr kumimoji="1" lang="ja-JP" altLang="en-US" sz="2400" dirty="0">
              <a:solidFill>
                <a:srgbClr val="FF0000"/>
              </a:solidFill>
              <a:latin typeface="+mn-ea"/>
            </a:endParaRPr>
          </a:p>
          <a:p>
            <a:endParaRPr kumimoji="1" lang="en-US" altLang="ja-JP" sz="1050" dirty="0">
              <a:solidFill>
                <a:schemeClr val="bg1"/>
              </a:solidFill>
              <a:latin typeface="+mn-ea"/>
            </a:endParaRPr>
          </a:p>
          <a:p>
            <a:r>
              <a:rPr kumimoji="1" lang="ja-JP" altLang="en-US" sz="2200" dirty="0">
                <a:solidFill>
                  <a:schemeClr val="accent6"/>
                </a:solidFill>
                <a:highlight>
                  <a:srgbClr val="FFE699"/>
                </a:highlight>
                <a:latin typeface="+mn-ea"/>
              </a:rPr>
              <a:t>投縄時：</a:t>
            </a:r>
            <a:endParaRPr kumimoji="1" lang="en-US" altLang="ja-JP" sz="2200" dirty="0">
              <a:solidFill>
                <a:schemeClr val="accent6"/>
              </a:solidFill>
              <a:highlight>
                <a:srgbClr val="FFE699"/>
              </a:highlight>
              <a:latin typeface="+mn-ea"/>
            </a:endParaRPr>
          </a:p>
          <a:p>
            <a:r>
              <a:rPr kumimoji="1" lang="ja-JP" altLang="en-US" sz="2000" dirty="0">
                <a:latin typeface="+mn-ea"/>
              </a:rPr>
              <a:t>・　作業者が作業可能な針路速力で作業を開始（一般的に投縄は船速５ノット</a:t>
            </a:r>
            <a:endParaRPr kumimoji="1" lang="en-US" altLang="ja-JP" sz="2000" dirty="0">
              <a:latin typeface="+mn-ea"/>
            </a:endParaRPr>
          </a:p>
          <a:p>
            <a:r>
              <a:rPr kumimoji="1" lang="ja-JP" altLang="en-US" sz="2000" dirty="0">
                <a:latin typeface="+mn-ea"/>
              </a:rPr>
              <a:t>　以上）。</a:t>
            </a:r>
            <a:endParaRPr kumimoji="1" lang="en-US" altLang="ja-JP" sz="2000" dirty="0">
              <a:latin typeface="+mn-ea"/>
            </a:endParaRPr>
          </a:p>
          <a:p>
            <a:r>
              <a:rPr kumimoji="1" lang="ja-JP" altLang="en-US" sz="2000" dirty="0">
                <a:latin typeface="+mn-ea"/>
              </a:rPr>
              <a:t>・　何らかのトラブルで漁具を繰り出せなくなると、既に投入済みの漁具に対</a:t>
            </a:r>
            <a:endParaRPr kumimoji="1" lang="en-US" altLang="ja-JP" sz="2000" dirty="0">
              <a:latin typeface="+mn-ea"/>
            </a:endParaRPr>
          </a:p>
          <a:p>
            <a:r>
              <a:rPr kumimoji="1" lang="ja-JP" altLang="en-US" sz="2000" dirty="0">
                <a:latin typeface="+mn-ea"/>
              </a:rPr>
              <a:t>　して過大な張力がかかるため、速やかに減速する必要があります。</a:t>
            </a:r>
          </a:p>
          <a:p>
            <a:r>
              <a:rPr kumimoji="1" lang="ja-JP" altLang="en-US" sz="2000" dirty="0">
                <a:latin typeface="+mn-ea"/>
              </a:rPr>
              <a:t>・　軽度なトラブルの場合、速やかに減速することで船尾の作業者が自ら漁具</a:t>
            </a:r>
            <a:endParaRPr kumimoji="1" lang="en-US" altLang="ja-JP" sz="2000" dirty="0">
              <a:latin typeface="+mn-ea"/>
            </a:endParaRPr>
          </a:p>
          <a:p>
            <a:r>
              <a:rPr kumimoji="1" lang="ja-JP" altLang="en-US" sz="2000" dirty="0">
                <a:latin typeface="+mn-ea"/>
              </a:rPr>
              <a:t>　を切断することなく、復旧再開できます。</a:t>
            </a:r>
          </a:p>
          <a:p>
            <a:endParaRPr kumimoji="1" lang="en-US" altLang="ja-JP" sz="2200" dirty="0">
              <a:latin typeface="+mn-ea"/>
            </a:endParaRPr>
          </a:p>
          <a:p>
            <a:r>
              <a:rPr kumimoji="1" lang="ja-JP" altLang="en-US" sz="2200" dirty="0">
                <a:solidFill>
                  <a:schemeClr val="accent6"/>
                </a:solidFill>
                <a:highlight>
                  <a:srgbClr val="FFE699"/>
                </a:highlight>
                <a:latin typeface="+mn-ea"/>
              </a:rPr>
              <a:t>揚縄時：</a:t>
            </a:r>
            <a:endParaRPr kumimoji="1" lang="en-US" altLang="ja-JP" sz="2200" dirty="0">
              <a:solidFill>
                <a:schemeClr val="accent6"/>
              </a:solidFill>
              <a:highlight>
                <a:srgbClr val="FFE699"/>
              </a:highlight>
              <a:latin typeface="+mn-ea"/>
            </a:endParaRPr>
          </a:p>
          <a:p>
            <a:r>
              <a:rPr kumimoji="1" lang="ja-JP" altLang="en-US" sz="2000" dirty="0">
                <a:latin typeface="+mn-ea"/>
              </a:rPr>
              <a:t>・　荒天海域での揚縄操船は作業者の安全を最優先する上で、船体の動揺を抑</a:t>
            </a:r>
            <a:endParaRPr kumimoji="1" lang="en-US" altLang="ja-JP" sz="2000" dirty="0">
              <a:latin typeface="+mn-ea"/>
            </a:endParaRPr>
          </a:p>
          <a:p>
            <a:r>
              <a:rPr kumimoji="1" lang="ja-JP" altLang="en-US" sz="2000" dirty="0">
                <a:latin typeface="+mn-ea"/>
              </a:rPr>
              <a:t>　え、漁具、漁獲物取り組み口から大量の海水をすくい込むことのないように、</a:t>
            </a:r>
            <a:endParaRPr kumimoji="1" lang="en-US" altLang="ja-JP" sz="2000" dirty="0">
              <a:latin typeface="+mn-ea"/>
            </a:endParaRPr>
          </a:p>
          <a:p>
            <a:r>
              <a:rPr kumimoji="1" lang="ja-JP" altLang="en-US" sz="2000" dirty="0">
                <a:latin typeface="+mn-ea"/>
              </a:rPr>
              <a:t>　細心の注意を払い針路、速力の調整を行ない操船しましょう。</a:t>
            </a:r>
            <a:endParaRPr kumimoji="1" lang="en-US" altLang="ja-JP" sz="2000" dirty="0">
              <a:latin typeface="+mn-ea"/>
            </a:endParaRPr>
          </a:p>
          <a:p>
            <a:endParaRPr kumimoji="1" lang="ja-JP" altLang="en-US" sz="1000" dirty="0">
              <a:latin typeface="+mn-ea"/>
            </a:endParaRPr>
          </a:p>
        </p:txBody>
      </p:sp>
    </p:spTree>
    <p:extLst>
      <p:ext uri="{BB962C8B-B14F-4D97-AF65-F5344CB8AC3E}">
        <p14:creationId xmlns:p14="http://schemas.microsoft.com/office/powerpoint/2010/main" val="33478024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22B4D0F9-DA6C-8193-DE71-AEAAC25849E3}"/>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85259" y="8467"/>
            <a:ext cx="3095625"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962888" y="91545"/>
            <a:ext cx="4940532"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79107" y="228600"/>
            <a:ext cx="4024313"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0367" y="32278"/>
            <a:ext cx="3943054"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74408" y="609601"/>
            <a:ext cx="3529012"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 y="2"/>
            <a:ext cx="9906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48"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5" name="タイトル 4">
            <a:extLst>
              <a:ext uri="{FF2B5EF4-FFF2-40B4-BE49-F238E27FC236}">
                <a16:creationId xmlns:a16="http://schemas.microsoft.com/office/drawing/2014/main" id="{44CAE985-F2A6-2824-E489-843E4D353CC7}"/>
              </a:ext>
            </a:extLst>
          </p:cNvPr>
          <p:cNvSpPr>
            <a:spLocks noGrp="1"/>
          </p:cNvSpPr>
          <p:nvPr>
            <p:ph type="title"/>
          </p:nvPr>
        </p:nvSpPr>
        <p:spPr>
          <a:xfrm>
            <a:off x="1361461" y="685799"/>
            <a:ext cx="7320721" cy="2971801"/>
          </a:xfrm>
          <a:prstGeom prst="rect">
            <a:avLst/>
          </a:prstGeom>
        </p:spPr>
        <p:txBody>
          <a:bodyPr vert="horz" lIns="91440" tIns="45720" rIns="91440" bIns="45720" rtlCol="0" anchor="b">
            <a:normAutofit/>
          </a:bodyPr>
          <a:lstStyle/>
          <a:p>
            <a:pPr>
              <a:defRPr/>
            </a:pPr>
            <a:r>
              <a:rPr lang="ja-JP" altLang="en-US" sz="4800" spc="-100" dirty="0"/>
              <a:t>（３）オッターボードの</a:t>
            </a:r>
            <a:br>
              <a:rPr lang="en-US" altLang="ja-JP" sz="4800" spc="-100" dirty="0"/>
            </a:br>
            <a:r>
              <a:rPr lang="ja-JP" altLang="en-US" sz="4800" spc="-100" dirty="0"/>
              <a:t>　　転倒防止</a:t>
            </a:r>
          </a:p>
        </p:txBody>
      </p:sp>
      <p:sp>
        <p:nvSpPr>
          <p:cNvPr id="4" name="スライド番号プレースホルダー 3">
            <a:extLst>
              <a:ext uri="{FF2B5EF4-FFF2-40B4-BE49-F238E27FC236}">
                <a16:creationId xmlns:a16="http://schemas.microsoft.com/office/drawing/2014/main" id="{4DAB83DA-F948-C0C1-B052-01D19A646144}"/>
              </a:ext>
            </a:extLst>
          </p:cNvPr>
          <p:cNvSpPr>
            <a:spLocks noGrp="1"/>
          </p:cNvSpPr>
          <p:nvPr>
            <p:ph type="sldNum" sz="quarter" idx="12"/>
          </p:nvPr>
        </p:nvSpPr>
        <p:spPr>
          <a:xfrm>
            <a:off x="8420100" y="55784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dirty="0">
                <a:solidFill>
                  <a:schemeClr val="bg2">
                    <a:lumMod val="50000"/>
                  </a:schemeClr>
                </a:solidFill>
                <a:effectLst/>
                <a:latin typeface="+mn-lt"/>
                <a:ea typeface="+mn-ea"/>
                <a:cs typeface="+mn-cs"/>
              </a:rPr>
              <a:pPr>
                <a:spcAft>
                  <a:spcPts val="600"/>
                </a:spcAft>
              </a:pPr>
              <a:t>14</a:t>
            </a:fld>
            <a:endParaRPr kumimoji="1" lang="en-US" altLang="ja-JP" sz="3200" b="0" i="0" kern="1200" dirty="0">
              <a:solidFill>
                <a:schemeClr val="bg2">
                  <a:lumMod val="50000"/>
                </a:schemeClr>
              </a:solidFill>
              <a:effectLst/>
              <a:latin typeface="+mn-lt"/>
              <a:ea typeface="+mn-ea"/>
              <a:cs typeface="+mn-cs"/>
            </a:endParaRPr>
          </a:p>
        </p:txBody>
      </p:sp>
    </p:spTree>
    <p:extLst>
      <p:ext uri="{BB962C8B-B14F-4D97-AF65-F5344CB8AC3E}">
        <p14:creationId xmlns:p14="http://schemas.microsoft.com/office/powerpoint/2010/main" val="69875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FAD35BD2-BA40-4542-FAD8-BC726D3A9973}"/>
            </a:ext>
          </a:extLst>
        </p:cNvPr>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テキスト ボックス 3">
            <a:extLst>
              <a:ext uri="{FF2B5EF4-FFF2-40B4-BE49-F238E27FC236}">
                <a16:creationId xmlns:a16="http://schemas.microsoft.com/office/drawing/2014/main" id="{36F5BC39-6FDA-7011-FCC2-3C53741AE951}"/>
              </a:ext>
            </a:extLst>
          </p:cNvPr>
          <p:cNvSpPr txBox="1"/>
          <p:nvPr/>
        </p:nvSpPr>
        <p:spPr>
          <a:xfrm>
            <a:off x="129408" y="223899"/>
            <a:ext cx="9647183" cy="3462486"/>
          </a:xfrm>
          <a:prstGeom prst="rect">
            <a:avLst/>
          </a:prstGeom>
          <a:solidFill>
            <a:schemeClr val="bg1">
              <a:lumMod val="95000"/>
            </a:schemeClr>
          </a:solidFill>
          <a:ln>
            <a:noFill/>
          </a:ln>
        </p:spPr>
        <p:txBody>
          <a:bodyPr wrap="square" rtlCol="0">
            <a:spAutoFit/>
          </a:bodyPr>
          <a:lstStyle/>
          <a:p>
            <a:endParaRPr kumimoji="1" lang="en-US" altLang="ja-JP" sz="1050" dirty="0">
              <a:solidFill>
                <a:schemeClr val="bg1"/>
              </a:solidFill>
              <a:latin typeface="+mn-ea"/>
            </a:endParaRPr>
          </a:p>
          <a:p>
            <a:r>
              <a:rPr kumimoji="1" lang="ja-JP" altLang="en-US" sz="2200" dirty="0">
                <a:latin typeface="+mn-ea"/>
              </a:rPr>
              <a:t>✓　底びき網漁業において、網口を開口させるための</a:t>
            </a:r>
            <a:r>
              <a:rPr kumimoji="1" lang="ja-JP" altLang="en-US" sz="2200" dirty="0">
                <a:solidFill>
                  <a:schemeClr val="accent6"/>
                </a:solidFill>
                <a:latin typeface="+mn-ea"/>
              </a:rPr>
              <a:t>オッターボード</a:t>
            </a:r>
            <a:r>
              <a:rPr kumimoji="1" lang="ja-JP" altLang="en-US" sz="2200" dirty="0">
                <a:latin typeface="+mn-ea"/>
              </a:rPr>
              <a:t>は、</a:t>
            </a:r>
            <a:endParaRPr kumimoji="1" lang="en-US" altLang="ja-JP" sz="2200" dirty="0">
              <a:latin typeface="+mn-ea"/>
            </a:endParaRPr>
          </a:p>
          <a:p>
            <a:r>
              <a:rPr kumimoji="1" lang="ja-JP" altLang="en-US" sz="2200" dirty="0">
                <a:latin typeface="+mn-ea"/>
              </a:rPr>
              <a:t>　大型の網を用いる際には、</a:t>
            </a:r>
            <a:r>
              <a:rPr kumimoji="1" lang="ja-JP" altLang="en-US" sz="2200" dirty="0">
                <a:solidFill>
                  <a:schemeClr val="accent6"/>
                </a:solidFill>
                <a:latin typeface="+mn-ea"/>
              </a:rPr>
              <a:t>大きく、重量も重くなる</a:t>
            </a:r>
            <a:r>
              <a:rPr kumimoji="1" lang="ja-JP" altLang="en-US" sz="2200" dirty="0">
                <a:latin typeface="+mn-ea"/>
              </a:rPr>
              <a:t>ことから、取扱いに</a:t>
            </a:r>
            <a:endParaRPr kumimoji="1" lang="en-US" altLang="ja-JP" sz="2200" dirty="0">
              <a:latin typeface="+mn-ea"/>
            </a:endParaRPr>
          </a:p>
          <a:p>
            <a:r>
              <a:rPr kumimoji="1" lang="ja-JP" altLang="en-US" sz="2200" dirty="0">
                <a:latin typeface="+mn-ea"/>
              </a:rPr>
              <a:t>　注意が必要です。　　　</a:t>
            </a:r>
          </a:p>
          <a:p>
            <a:r>
              <a:rPr kumimoji="1" lang="ja-JP" altLang="en-US" sz="2200" dirty="0">
                <a:latin typeface="+mn-ea"/>
              </a:rPr>
              <a:t>✓　着底トロール漁においては、投網からオッターボード着底・曳網中・</a:t>
            </a:r>
            <a:endParaRPr kumimoji="1" lang="en-US" altLang="ja-JP" sz="2200" dirty="0">
              <a:latin typeface="+mn-ea"/>
            </a:endParaRPr>
          </a:p>
          <a:p>
            <a:r>
              <a:rPr kumimoji="1" lang="ja-JP" altLang="en-US" sz="2200" dirty="0">
                <a:latin typeface="+mn-ea"/>
              </a:rPr>
              <a:t>　離底までの各段階で、</a:t>
            </a:r>
            <a:r>
              <a:rPr kumimoji="1" lang="ja-JP" altLang="en-US" sz="2200" dirty="0">
                <a:solidFill>
                  <a:schemeClr val="accent6"/>
                </a:solidFill>
                <a:latin typeface="+mn-ea"/>
              </a:rPr>
              <a:t>漁具の対水・対地速力およびワープ長を適切に制</a:t>
            </a:r>
            <a:endParaRPr kumimoji="1" lang="en-US" altLang="ja-JP" sz="2200" dirty="0">
              <a:solidFill>
                <a:schemeClr val="accent6"/>
              </a:solidFill>
              <a:latin typeface="+mn-ea"/>
            </a:endParaRPr>
          </a:p>
          <a:p>
            <a:r>
              <a:rPr kumimoji="1" lang="ja-JP" altLang="en-US" sz="2200" dirty="0">
                <a:solidFill>
                  <a:schemeClr val="accent6"/>
                </a:solidFill>
                <a:latin typeface="+mn-ea"/>
              </a:rPr>
              <a:t>　御</a:t>
            </a:r>
            <a:r>
              <a:rPr kumimoji="1" lang="ja-JP" altLang="en-US" sz="2200" dirty="0">
                <a:latin typeface="+mn-ea"/>
              </a:rPr>
              <a:t>しなければ、</a:t>
            </a:r>
            <a:r>
              <a:rPr kumimoji="1" lang="ja-JP" altLang="en-US" sz="2200" dirty="0">
                <a:solidFill>
                  <a:schemeClr val="accent6"/>
                </a:solidFill>
                <a:latin typeface="+mn-ea"/>
              </a:rPr>
              <a:t>オッターボードが転倒</a:t>
            </a:r>
            <a:r>
              <a:rPr kumimoji="1" lang="ja-JP" altLang="en-US" sz="2200" dirty="0">
                <a:latin typeface="+mn-ea"/>
              </a:rPr>
              <a:t>し、</a:t>
            </a:r>
            <a:r>
              <a:rPr kumimoji="1" lang="ja-JP" altLang="en-US" sz="2200" dirty="0">
                <a:solidFill>
                  <a:schemeClr val="accent6"/>
                </a:solidFill>
                <a:latin typeface="+mn-ea"/>
              </a:rPr>
              <a:t>網口形状を保持できず漁獲効</a:t>
            </a:r>
            <a:endParaRPr kumimoji="1" lang="en-US" altLang="ja-JP" sz="2200" dirty="0">
              <a:solidFill>
                <a:schemeClr val="accent6"/>
              </a:solidFill>
              <a:latin typeface="+mn-ea"/>
            </a:endParaRPr>
          </a:p>
          <a:p>
            <a:r>
              <a:rPr kumimoji="1" lang="ja-JP" altLang="en-US" sz="2200" dirty="0">
                <a:solidFill>
                  <a:schemeClr val="accent6"/>
                </a:solidFill>
                <a:latin typeface="+mn-ea"/>
              </a:rPr>
              <a:t>　率が著しく低下</a:t>
            </a:r>
            <a:r>
              <a:rPr kumimoji="1" lang="ja-JP" altLang="en-US" sz="2200" dirty="0">
                <a:latin typeface="+mn-ea"/>
              </a:rPr>
              <a:t>します。</a:t>
            </a:r>
            <a:endParaRPr kumimoji="1" lang="en-US" altLang="ja-JP" sz="2200" dirty="0">
              <a:latin typeface="+mn-ea"/>
            </a:endParaRPr>
          </a:p>
          <a:p>
            <a:r>
              <a:rPr kumimoji="1" lang="ja-JP" altLang="en-US" sz="2200" dirty="0">
                <a:latin typeface="+mn-ea"/>
              </a:rPr>
              <a:t>　　さらに、付属ワイヤーや漁具自体に</a:t>
            </a:r>
            <a:r>
              <a:rPr kumimoji="1" lang="ja-JP" altLang="en-US" sz="2200" dirty="0">
                <a:solidFill>
                  <a:schemeClr val="accent6"/>
                </a:solidFill>
                <a:latin typeface="+mn-ea"/>
              </a:rPr>
              <a:t>捻れや擦れが生じ</a:t>
            </a:r>
            <a:r>
              <a:rPr kumimoji="1" lang="ja-JP" altLang="en-US" sz="2200" dirty="0">
                <a:latin typeface="+mn-ea"/>
              </a:rPr>
              <a:t>、</a:t>
            </a:r>
            <a:r>
              <a:rPr kumimoji="1" lang="ja-JP" altLang="en-US" sz="2200" dirty="0">
                <a:solidFill>
                  <a:schemeClr val="accent6"/>
                </a:solidFill>
                <a:latin typeface="+mn-ea"/>
              </a:rPr>
              <a:t>損傷や耐用年</a:t>
            </a:r>
            <a:endParaRPr kumimoji="1" lang="en-US" altLang="ja-JP" sz="2200" dirty="0">
              <a:solidFill>
                <a:schemeClr val="accent6"/>
              </a:solidFill>
              <a:latin typeface="+mn-ea"/>
            </a:endParaRPr>
          </a:p>
          <a:p>
            <a:r>
              <a:rPr kumimoji="1" lang="ja-JP" altLang="en-US" sz="2200" dirty="0">
                <a:solidFill>
                  <a:schemeClr val="accent6"/>
                </a:solidFill>
                <a:latin typeface="+mn-ea"/>
              </a:rPr>
              <a:t>　数の短縮につながる</a:t>
            </a:r>
            <a:r>
              <a:rPr kumimoji="1" lang="ja-JP" altLang="en-US" sz="2200" dirty="0">
                <a:latin typeface="+mn-ea"/>
              </a:rPr>
              <a:t>可能性があります。</a:t>
            </a:r>
            <a:endParaRPr kumimoji="1" lang="en-US" altLang="ja-JP" sz="2200" dirty="0">
              <a:latin typeface="+mn-ea"/>
            </a:endParaRPr>
          </a:p>
          <a:p>
            <a:endParaRPr kumimoji="1" lang="ja-JP" altLang="en-US" sz="1050" dirty="0">
              <a:solidFill>
                <a:schemeClr val="bg1"/>
              </a:solidFill>
              <a:latin typeface="+mn-ea"/>
            </a:endParaRPr>
          </a:p>
        </p:txBody>
      </p:sp>
      <p:pic>
        <p:nvPicPr>
          <p:cNvPr id="5" name="図 4">
            <a:extLst>
              <a:ext uri="{FF2B5EF4-FFF2-40B4-BE49-F238E27FC236}">
                <a16:creationId xmlns:a16="http://schemas.microsoft.com/office/drawing/2014/main" id="{22BC6D16-7B61-08E1-7021-0EFF02FED2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129" y="4317084"/>
            <a:ext cx="4329125" cy="2464715"/>
          </a:xfrm>
          <a:prstGeom prst="rect">
            <a:avLst/>
          </a:prstGeom>
          <a:noFill/>
          <a:ln>
            <a:noFill/>
          </a:ln>
        </p:spPr>
      </p:pic>
      <p:sp>
        <p:nvSpPr>
          <p:cNvPr id="6" name="テキスト ボックス 5">
            <a:extLst>
              <a:ext uri="{FF2B5EF4-FFF2-40B4-BE49-F238E27FC236}">
                <a16:creationId xmlns:a16="http://schemas.microsoft.com/office/drawing/2014/main" id="{F25AF289-CF7F-E551-C2C0-67C2C9527AFF}"/>
              </a:ext>
            </a:extLst>
          </p:cNvPr>
          <p:cNvSpPr txBox="1"/>
          <p:nvPr/>
        </p:nvSpPr>
        <p:spPr>
          <a:xfrm>
            <a:off x="287129" y="3853933"/>
            <a:ext cx="3612269" cy="369332"/>
          </a:xfrm>
          <a:prstGeom prst="rect">
            <a:avLst/>
          </a:prstGeom>
          <a:noFill/>
        </p:spPr>
        <p:txBody>
          <a:bodyPr wrap="square">
            <a:spAutoFit/>
          </a:bodyPr>
          <a:lstStyle/>
          <a:p>
            <a:pPr algn="just"/>
            <a:r>
              <a:rPr lang="ja-JP" altLang="ja-JP" sz="1800" kern="100" dirty="0">
                <a:effectLst/>
                <a:latin typeface="Century Gothic" panose="020B0502020202020204" pitchFamily="34" charset="0"/>
                <a:ea typeface="ＭＳ ゴシック" panose="020B0609070205080204" pitchFamily="49" charset="-128"/>
                <a:cs typeface="Times New Roman" panose="02020603050405020304" pitchFamily="18" charset="0"/>
              </a:rPr>
              <a:t>〇オッタ－ボード</a:t>
            </a:r>
            <a:endParaRPr lang="ja-JP" altLang="ja-JP" sz="1800" kern="100" dirty="0">
              <a:effectLst/>
              <a:latin typeface="Century Gothic" panose="020B0502020202020204" pitchFamily="34" charset="0"/>
              <a:ea typeface="ＭＳ 明朝" panose="02020609040205080304" pitchFamily="17" charset="-128"/>
              <a:cs typeface="Times New Roman" panose="02020603050405020304" pitchFamily="18" charset="0"/>
            </a:endParaRPr>
          </a:p>
        </p:txBody>
      </p:sp>
      <p:pic>
        <p:nvPicPr>
          <p:cNvPr id="7" name="図 6">
            <a:extLst>
              <a:ext uri="{FF2B5EF4-FFF2-40B4-BE49-F238E27FC236}">
                <a16:creationId xmlns:a16="http://schemas.microsoft.com/office/drawing/2014/main" id="{91A95509-B480-9A8E-C37C-9A396257DA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4108" y="4317083"/>
            <a:ext cx="4053807" cy="2464715"/>
          </a:xfrm>
          <a:prstGeom prst="rect">
            <a:avLst/>
          </a:prstGeom>
          <a:noFill/>
          <a:ln>
            <a:noFill/>
          </a:ln>
        </p:spPr>
      </p:pic>
      <p:sp>
        <p:nvSpPr>
          <p:cNvPr id="9" name="テキスト ボックス 8">
            <a:extLst>
              <a:ext uri="{FF2B5EF4-FFF2-40B4-BE49-F238E27FC236}">
                <a16:creationId xmlns:a16="http://schemas.microsoft.com/office/drawing/2014/main" id="{1AAC013E-D6E9-9734-BDC3-61FC72ABBD8A}"/>
              </a:ext>
            </a:extLst>
          </p:cNvPr>
          <p:cNvSpPr txBox="1"/>
          <p:nvPr/>
        </p:nvSpPr>
        <p:spPr>
          <a:xfrm>
            <a:off x="4894108" y="3853933"/>
            <a:ext cx="3612269" cy="369332"/>
          </a:xfrm>
          <a:prstGeom prst="rect">
            <a:avLst/>
          </a:prstGeom>
          <a:noFill/>
        </p:spPr>
        <p:txBody>
          <a:bodyPr wrap="square">
            <a:spAutoFit/>
          </a:bodyPr>
          <a:lstStyle/>
          <a:p>
            <a:pPr algn="just"/>
            <a:r>
              <a:rPr lang="ja-JP" altLang="ja-JP" sz="1800" kern="100" dirty="0">
                <a:effectLst/>
                <a:latin typeface="Century Gothic" panose="020B0502020202020204" pitchFamily="34" charset="0"/>
                <a:ea typeface="ＭＳ ゴシック" panose="020B0609070205080204" pitchFamily="49" charset="-128"/>
                <a:cs typeface="Times New Roman" panose="02020603050405020304" pitchFamily="18" charset="0"/>
              </a:rPr>
              <a:t>〇ワープ（曳索）ウインチ</a:t>
            </a:r>
            <a:endParaRPr lang="ja-JP" altLang="ja-JP" sz="1800" kern="100" dirty="0">
              <a:effectLst/>
              <a:latin typeface="Century Gothic" panose="020B0502020202020204" pitchFamily="34"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50135812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384A325C-4CFA-237B-76C2-C7C671BF1483}"/>
            </a:ext>
          </a:extLst>
        </p:cNvPr>
        <p:cNvGrpSpPr/>
        <p:nvPr/>
      </p:nvGrpSpPr>
      <p:grpSpPr>
        <a:xfrm>
          <a:off x="0" y="0"/>
          <a:ext cx="0" cy="0"/>
          <a:chOff x="0" y="0"/>
          <a:chExt cx="0" cy="0"/>
        </a:xfrm>
      </p:grpSpPr>
      <p:sp>
        <p:nvSpPr>
          <p:cNvPr id="11"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3"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テキスト ボックス 1">
            <a:extLst>
              <a:ext uri="{FF2B5EF4-FFF2-40B4-BE49-F238E27FC236}">
                <a16:creationId xmlns:a16="http://schemas.microsoft.com/office/drawing/2014/main" id="{C42ED2E5-EAA3-18FF-F916-9660462D81D9}"/>
              </a:ext>
            </a:extLst>
          </p:cNvPr>
          <p:cNvSpPr txBox="1"/>
          <p:nvPr/>
        </p:nvSpPr>
        <p:spPr>
          <a:xfrm>
            <a:off x="193014" y="185206"/>
            <a:ext cx="9581607" cy="5755422"/>
          </a:xfrm>
          <a:prstGeom prst="rect">
            <a:avLst/>
          </a:prstGeom>
          <a:solidFill>
            <a:schemeClr val="bg1">
              <a:lumMod val="95000"/>
            </a:schemeClr>
          </a:solidFill>
          <a:ln>
            <a:noFill/>
          </a:ln>
        </p:spPr>
        <p:txBody>
          <a:bodyPr wrap="square" rtlCol="0">
            <a:spAutoFit/>
          </a:bodyPr>
          <a:lstStyle/>
          <a:p>
            <a:r>
              <a:rPr kumimoji="1" lang="ja-JP" altLang="en-US" sz="2400" dirty="0">
                <a:solidFill>
                  <a:srgbClr val="FF0000"/>
                </a:solidFill>
                <a:highlight>
                  <a:srgbClr val="FFE699"/>
                </a:highlight>
                <a:latin typeface="+mn-ea"/>
              </a:rPr>
              <a:t>操業前の対策</a:t>
            </a:r>
          </a:p>
          <a:p>
            <a:r>
              <a:rPr kumimoji="1" lang="ja-JP" altLang="en-US" sz="2000" dirty="0">
                <a:latin typeface="+mn-ea"/>
              </a:rPr>
              <a:t>・　</a:t>
            </a:r>
            <a:r>
              <a:rPr kumimoji="1" lang="ja-JP" altLang="en-US" sz="2000" dirty="0">
                <a:solidFill>
                  <a:schemeClr val="accent6"/>
                </a:solidFill>
                <a:latin typeface="+mn-ea"/>
              </a:rPr>
              <a:t>曳網予定コース付近の水深、海底の起伏、障害物の有無</a:t>
            </a:r>
            <a:r>
              <a:rPr kumimoji="1" lang="ja-JP" altLang="en-US" sz="2000" dirty="0">
                <a:latin typeface="+mn-ea"/>
              </a:rPr>
              <a:t>を事前に確認</a:t>
            </a:r>
          </a:p>
          <a:p>
            <a:r>
              <a:rPr kumimoji="1" lang="ja-JP" altLang="en-US" sz="2000" dirty="0">
                <a:latin typeface="+mn-ea"/>
              </a:rPr>
              <a:t>・　</a:t>
            </a:r>
            <a:r>
              <a:rPr kumimoji="1" lang="ja-JP" altLang="en-US" sz="2000" dirty="0">
                <a:solidFill>
                  <a:schemeClr val="accent6"/>
                </a:solidFill>
                <a:latin typeface="+mn-ea"/>
              </a:rPr>
              <a:t>適切なワープ長の決定</a:t>
            </a:r>
            <a:r>
              <a:rPr kumimoji="1" lang="en-US" altLang="ja-JP" sz="2000" dirty="0">
                <a:latin typeface="+mn-ea"/>
              </a:rPr>
              <a:t>(</a:t>
            </a:r>
            <a:r>
              <a:rPr kumimoji="1" lang="ja-JP" altLang="en-US" sz="2000" dirty="0">
                <a:latin typeface="+mn-ea"/>
              </a:rPr>
              <a:t>着底トロールの場合、一般的には水深の</a:t>
            </a:r>
            <a:r>
              <a:rPr kumimoji="1" lang="en-US" altLang="ja-JP" sz="2000" dirty="0">
                <a:latin typeface="+mn-ea"/>
              </a:rPr>
              <a:t>3</a:t>
            </a:r>
            <a:r>
              <a:rPr kumimoji="1" lang="ja-JP" altLang="en-US" sz="2000" dirty="0">
                <a:latin typeface="+mn-ea"/>
              </a:rPr>
              <a:t>倍程度</a:t>
            </a:r>
            <a:r>
              <a:rPr kumimoji="1" lang="en-US" altLang="ja-JP" sz="2000" dirty="0">
                <a:latin typeface="+mn-ea"/>
              </a:rPr>
              <a:t>)</a:t>
            </a:r>
          </a:p>
          <a:p>
            <a:endParaRPr kumimoji="1" lang="en-US" altLang="ja-JP" sz="2000" dirty="0">
              <a:latin typeface="+mn-ea"/>
            </a:endParaRPr>
          </a:p>
          <a:p>
            <a:r>
              <a:rPr kumimoji="1" lang="ja-JP" altLang="en-US" sz="2400" dirty="0">
                <a:solidFill>
                  <a:srgbClr val="FF0000"/>
                </a:solidFill>
                <a:highlight>
                  <a:srgbClr val="FFE699"/>
                </a:highlight>
                <a:latin typeface="+mn-ea"/>
              </a:rPr>
              <a:t>操業時の注意事項</a:t>
            </a:r>
          </a:p>
          <a:p>
            <a:r>
              <a:rPr kumimoji="1" lang="ja-JP" altLang="en-US" sz="2000" dirty="0">
                <a:latin typeface="+mn-ea"/>
              </a:rPr>
              <a:t>・　投網時：オッターボードの急激な沈下と着底時の衝撃を避けるため、本船の対</a:t>
            </a:r>
            <a:endParaRPr kumimoji="1" lang="en-US" altLang="ja-JP" sz="2000" dirty="0">
              <a:latin typeface="+mn-ea"/>
            </a:endParaRPr>
          </a:p>
          <a:p>
            <a:r>
              <a:rPr kumimoji="1" lang="ja-JP" altLang="en-US" sz="2000" dirty="0">
                <a:latin typeface="+mn-ea"/>
              </a:rPr>
              <a:t>　水速力とワープ繰り出し速度の調整が必要。</a:t>
            </a:r>
          </a:p>
          <a:p>
            <a:r>
              <a:rPr kumimoji="1" lang="ja-JP" altLang="en-US" sz="2000" dirty="0">
                <a:latin typeface="+mn-ea"/>
              </a:rPr>
              <a:t>・　</a:t>
            </a:r>
            <a:r>
              <a:rPr kumimoji="1" lang="ja-JP" altLang="en-US" sz="2000" dirty="0">
                <a:solidFill>
                  <a:schemeClr val="accent6"/>
                </a:solidFill>
                <a:latin typeface="+mn-ea"/>
              </a:rPr>
              <a:t>オッターボードやトロール網にセンサーが取り付けてある場合</a:t>
            </a:r>
            <a:r>
              <a:rPr kumimoji="1" lang="ja-JP" altLang="en-US" sz="2000" dirty="0">
                <a:latin typeface="+mn-ea"/>
              </a:rPr>
              <a:t>は、</a:t>
            </a:r>
            <a:r>
              <a:rPr kumimoji="1" lang="ja-JP" altLang="en-US" sz="2000" dirty="0">
                <a:solidFill>
                  <a:schemeClr val="accent6"/>
                </a:solidFill>
                <a:latin typeface="+mn-ea"/>
              </a:rPr>
              <a:t>深度情報等</a:t>
            </a:r>
            <a:endParaRPr kumimoji="1" lang="en-US" altLang="ja-JP" sz="2000" dirty="0">
              <a:solidFill>
                <a:schemeClr val="accent6"/>
              </a:solidFill>
              <a:latin typeface="+mn-ea"/>
            </a:endParaRPr>
          </a:p>
          <a:p>
            <a:r>
              <a:rPr kumimoji="1" lang="ja-JP" altLang="en-US" sz="2000" dirty="0">
                <a:solidFill>
                  <a:schemeClr val="accent6"/>
                </a:solidFill>
                <a:latin typeface="+mn-ea"/>
              </a:rPr>
              <a:t>　を有効に活用</a:t>
            </a:r>
            <a:r>
              <a:rPr kumimoji="1" lang="ja-JP" altLang="en-US" sz="2000" dirty="0">
                <a:latin typeface="+mn-ea"/>
              </a:rPr>
              <a:t>し、水深と予定ワープ長の関係から求めたラインに沿って沈降する</a:t>
            </a:r>
            <a:endParaRPr kumimoji="1" lang="en-US" altLang="ja-JP" sz="2000" dirty="0">
              <a:latin typeface="+mn-ea"/>
            </a:endParaRPr>
          </a:p>
          <a:p>
            <a:r>
              <a:rPr kumimoji="1" lang="ja-JP" altLang="en-US" sz="2000" dirty="0">
                <a:latin typeface="+mn-ea"/>
              </a:rPr>
              <a:t>　ように対水速力を調整。</a:t>
            </a:r>
          </a:p>
          <a:p>
            <a:r>
              <a:rPr kumimoji="1" lang="ja-JP" altLang="en-US" sz="2000" dirty="0">
                <a:latin typeface="+mn-ea"/>
              </a:rPr>
              <a:t>・　曳網中に進路変更を行う際は、ワープの弛みによるオッターボード転倒を防ぐ</a:t>
            </a:r>
            <a:endParaRPr kumimoji="1" lang="en-US" altLang="ja-JP" sz="2000" dirty="0">
              <a:latin typeface="+mn-ea"/>
            </a:endParaRPr>
          </a:p>
          <a:p>
            <a:r>
              <a:rPr kumimoji="1" lang="ja-JP" altLang="en-US" sz="2000" dirty="0">
                <a:latin typeface="+mn-ea"/>
              </a:rPr>
              <a:t>　ため、出来るだけ大舵角による操船を避け、操舵を小角度・小刻みに行う。</a:t>
            </a:r>
          </a:p>
          <a:p>
            <a:r>
              <a:rPr kumimoji="1" lang="ja-JP" altLang="en-US" sz="2000" dirty="0">
                <a:latin typeface="+mn-ea"/>
              </a:rPr>
              <a:t>・　魚群探知機・漁具モニターで</a:t>
            </a:r>
            <a:r>
              <a:rPr kumimoji="1" lang="ja-JP" altLang="en-US" sz="2000" dirty="0">
                <a:solidFill>
                  <a:schemeClr val="accent6"/>
                </a:solidFill>
                <a:latin typeface="+mn-ea"/>
              </a:rPr>
              <a:t>海底障害物、ワープ張力の変化、漁具形状を常時</a:t>
            </a:r>
            <a:endParaRPr kumimoji="1" lang="en-US" altLang="ja-JP" sz="2000" dirty="0">
              <a:solidFill>
                <a:schemeClr val="accent6"/>
              </a:solidFill>
              <a:latin typeface="+mn-ea"/>
            </a:endParaRPr>
          </a:p>
          <a:p>
            <a:r>
              <a:rPr kumimoji="1" lang="ja-JP" altLang="en-US" sz="2000" dirty="0">
                <a:solidFill>
                  <a:schemeClr val="accent6"/>
                </a:solidFill>
                <a:latin typeface="+mn-ea"/>
              </a:rPr>
              <a:t>　監視</a:t>
            </a:r>
            <a:r>
              <a:rPr kumimoji="1" lang="ja-JP" altLang="en-US" sz="2000" dirty="0">
                <a:latin typeface="+mn-ea"/>
              </a:rPr>
              <a:t>。</a:t>
            </a:r>
          </a:p>
          <a:p>
            <a:r>
              <a:rPr kumimoji="1" lang="ja-JP" altLang="en-US" sz="2000" dirty="0">
                <a:latin typeface="+mn-ea"/>
              </a:rPr>
              <a:t>・　狭い漁場を往復しながら曳網する場合は、オッターボードのトラブルを防ぐた</a:t>
            </a:r>
            <a:endParaRPr kumimoji="1" lang="en-US" altLang="ja-JP" sz="2000" dirty="0">
              <a:latin typeface="+mn-ea"/>
            </a:endParaRPr>
          </a:p>
          <a:p>
            <a:r>
              <a:rPr kumimoji="1" lang="ja-JP" altLang="en-US" sz="2000" dirty="0">
                <a:latin typeface="+mn-ea"/>
              </a:rPr>
              <a:t>　め、両舷のオッターボードを完全に巻き上げて回頭する方法や片舷のオッター</a:t>
            </a:r>
            <a:endParaRPr kumimoji="1" lang="en-US" altLang="ja-JP" sz="2000" dirty="0">
              <a:latin typeface="+mn-ea"/>
            </a:endParaRPr>
          </a:p>
          <a:p>
            <a:r>
              <a:rPr kumimoji="1" lang="ja-JP" altLang="en-US" sz="2000" dirty="0">
                <a:latin typeface="+mn-ea"/>
              </a:rPr>
              <a:t>　ボードを巻き上げ、反対舷のオッターボードは水面に保ちながら回頭する方法、</a:t>
            </a:r>
            <a:endParaRPr kumimoji="1" lang="en-US" altLang="ja-JP" sz="2000" dirty="0">
              <a:latin typeface="+mn-ea"/>
            </a:endParaRPr>
          </a:p>
          <a:p>
            <a:r>
              <a:rPr kumimoji="1" lang="ja-JP" altLang="en-US" sz="2000" dirty="0">
                <a:latin typeface="+mn-ea"/>
              </a:rPr>
              <a:t>　深海域では漁具を海底から</a:t>
            </a:r>
            <a:r>
              <a:rPr kumimoji="1" lang="en-US" altLang="ja-JP" sz="2000" dirty="0">
                <a:latin typeface="+mn-ea"/>
              </a:rPr>
              <a:t>100</a:t>
            </a:r>
            <a:r>
              <a:rPr kumimoji="1" lang="ja-JP" altLang="en-US" sz="2000" dirty="0">
                <a:latin typeface="+mn-ea"/>
              </a:rPr>
              <a:t>ｍ位離して回頭する方法がある。</a:t>
            </a:r>
            <a:r>
              <a:rPr kumimoji="1" lang="en-US" altLang="ja-JP" sz="2000" dirty="0">
                <a:latin typeface="+mn-ea"/>
              </a:rPr>
              <a:t>※</a:t>
            </a:r>
            <a:endParaRPr kumimoji="1" lang="ja-JP" altLang="en-US" sz="2000" dirty="0">
              <a:latin typeface="+mn-ea"/>
            </a:endParaRPr>
          </a:p>
        </p:txBody>
      </p:sp>
      <p:sp>
        <p:nvSpPr>
          <p:cNvPr id="3" name="テキスト ボックス 2">
            <a:extLst>
              <a:ext uri="{FF2B5EF4-FFF2-40B4-BE49-F238E27FC236}">
                <a16:creationId xmlns:a16="http://schemas.microsoft.com/office/drawing/2014/main" id="{5D56EF98-CE44-7ED6-97AD-D8095941CFF1}"/>
              </a:ext>
            </a:extLst>
          </p:cNvPr>
          <p:cNvSpPr txBox="1"/>
          <p:nvPr/>
        </p:nvSpPr>
        <p:spPr>
          <a:xfrm>
            <a:off x="0" y="6211129"/>
            <a:ext cx="6905295" cy="461665"/>
          </a:xfrm>
          <a:prstGeom prst="rect">
            <a:avLst/>
          </a:prstGeom>
          <a:noFill/>
        </p:spPr>
        <p:txBody>
          <a:bodyPr wrap="square">
            <a:spAutoFit/>
          </a:bodyPr>
          <a:lstStyle/>
          <a:p>
            <a:pPr marL="400050" algn="just">
              <a:buNone/>
            </a:pPr>
            <a:r>
              <a:rPr lang="ja-JP" altLang="ja-JP" sz="1200" kern="100" dirty="0">
                <a:effectLst/>
                <a:latin typeface="+mn-ea"/>
                <a:cs typeface="Times New Roman" panose="02020603050405020304" pitchFamily="18" charset="0"/>
              </a:rPr>
              <a:t>※「漁師」実践トロール漁法　―　ある漁撈長の独白　―　</a:t>
            </a:r>
            <a:r>
              <a:rPr lang="en-US" altLang="ja-JP" sz="1200" kern="100" dirty="0">
                <a:effectLst/>
                <a:latin typeface="+mn-ea"/>
                <a:cs typeface="Times New Roman" panose="02020603050405020304" pitchFamily="18" charset="0"/>
              </a:rPr>
              <a:t>(P.64-67)</a:t>
            </a:r>
            <a:r>
              <a:rPr lang="ja-JP" altLang="ja-JP" sz="1200" kern="100" dirty="0">
                <a:effectLst/>
                <a:latin typeface="+mn-ea"/>
                <a:cs typeface="Times New Roman" panose="02020603050405020304" pitchFamily="18" charset="0"/>
              </a:rPr>
              <a:t>　西牟田力雄　著　</a:t>
            </a:r>
            <a:r>
              <a:rPr lang="en-US" altLang="ja-JP" sz="1200" dirty="0">
                <a:effectLst/>
                <a:latin typeface="+mn-ea"/>
                <a:cs typeface="Times New Roman" panose="02020603050405020304" pitchFamily="18" charset="0"/>
              </a:rPr>
              <a:t>2007</a:t>
            </a:r>
            <a:r>
              <a:rPr lang="ja-JP" altLang="ja-JP" sz="1200" dirty="0">
                <a:effectLst/>
                <a:latin typeface="+mn-ea"/>
                <a:cs typeface="Times New Roman" panose="02020603050405020304" pitchFamily="18" charset="0"/>
              </a:rPr>
              <a:t>年</a:t>
            </a:r>
            <a:r>
              <a:rPr lang="en-US" altLang="ja-JP" sz="1200" dirty="0">
                <a:effectLst/>
                <a:latin typeface="+mn-ea"/>
                <a:cs typeface="Times New Roman" panose="02020603050405020304" pitchFamily="18" charset="0"/>
              </a:rPr>
              <a:t>11</a:t>
            </a:r>
            <a:r>
              <a:rPr lang="ja-JP" altLang="ja-JP" sz="1200" dirty="0">
                <a:effectLst/>
                <a:latin typeface="+mn-ea"/>
                <a:cs typeface="Times New Roman" panose="02020603050405020304" pitchFamily="18" charset="0"/>
              </a:rPr>
              <a:t>月　　独立行政法人　水産総合研究センター　開発調査センター</a:t>
            </a:r>
            <a:endParaRPr lang="ja-JP" altLang="en-US" sz="1200" dirty="0">
              <a:latin typeface="+mn-ea"/>
            </a:endParaRPr>
          </a:p>
        </p:txBody>
      </p:sp>
    </p:spTree>
    <p:extLst>
      <p:ext uri="{BB962C8B-B14F-4D97-AF65-F5344CB8AC3E}">
        <p14:creationId xmlns:p14="http://schemas.microsoft.com/office/powerpoint/2010/main" val="139968322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617A7C73-08B6-D6FD-E7E6-9ABC702A55D2}"/>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85259" y="8467"/>
            <a:ext cx="3095625"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962888" y="91545"/>
            <a:ext cx="4940532"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79107" y="228600"/>
            <a:ext cx="4024313"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0367" y="32278"/>
            <a:ext cx="3943054"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74408" y="609601"/>
            <a:ext cx="3529012"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 y="2"/>
            <a:ext cx="9906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48"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5" name="タイトル 4">
            <a:extLst>
              <a:ext uri="{FF2B5EF4-FFF2-40B4-BE49-F238E27FC236}">
                <a16:creationId xmlns:a16="http://schemas.microsoft.com/office/drawing/2014/main" id="{51812818-2790-7F6D-D599-34683A476A9B}"/>
              </a:ext>
            </a:extLst>
          </p:cNvPr>
          <p:cNvSpPr>
            <a:spLocks noGrp="1"/>
          </p:cNvSpPr>
          <p:nvPr>
            <p:ph type="title"/>
          </p:nvPr>
        </p:nvSpPr>
        <p:spPr>
          <a:xfrm>
            <a:off x="1361461" y="685799"/>
            <a:ext cx="6500813" cy="2971801"/>
          </a:xfrm>
          <a:prstGeom prst="rect">
            <a:avLst/>
          </a:prstGeom>
        </p:spPr>
        <p:txBody>
          <a:bodyPr vert="horz" lIns="91440" tIns="45720" rIns="91440" bIns="45720" rtlCol="0" anchor="b">
            <a:normAutofit/>
          </a:bodyPr>
          <a:lstStyle/>
          <a:p>
            <a:pPr>
              <a:defRPr/>
            </a:pPr>
            <a:r>
              <a:rPr lang="ja-JP" altLang="en-US" sz="4800" spc="-100" dirty="0"/>
              <a:t>（４）漁獲物積載の</a:t>
            </a:r>
            <a:br>
              <a:rPr lang="en-US" altLang="ja-JP" sz="4800" spc="-100" dirty="0"/>
            </a:br>
            <a:r>
              <a:rPr lang="ja-JP" altLang="en-US" sz="4800" spc="-100" dirty="0"/>
              <a:t>　　  注意</a:t>
            </a:r>
          </a:p>
        </p:txBody>
      </p:sp>
      <p:sp>
        <p:nvSpPr>
          <p:cNvPr id="4" name="スライド番号プレースホルダー 3">
            <a:extLst>
              <a:ext uri="{FF2B5EF4-FFF2-40B4-BE49-F238E27FC236}">
                <a16:creationId xmlns:a16="http://schemas.microsoft.com/office/drawing/2014/main" id="{2BAAC0CF-63D3-3939-16C1-0B1B84D0AB76}"/>
              </a:ext>
            </a:extLst>
          </p:cNvPr>
          <p:cNvSpPr>
            <a:spLocks noGrp="1"/>
          </p:cNvSpPr>
          <p:nvPr>
            <p:ph type="sldNum" sz="quarter" idx="12"/>
          </p:nvPr>
        </p:nvSpPr>
        <p:spPr>
          <a:xfrm>
            <a:off x="8420100" y="55784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dirty="0">
                <a:solidFill>
                  <a:schemeClr val="bg2">
                    <a:lumMod val="50000"/>
                  </a:schemeClr>
                </a:solidFill>
                <a:effectLst/>
                <a:latin typeface="+mn-lt"/>
                <a:ea typeface="+mn-ea"/>
                <a:cs typeface="+mn-cs"/>
              </a:rPr>
              <a:pPr>
                <a:spcAft>
                  <a:spcPts val="600"/>
                </a:spcAft>
              </a:pPr>
              <a:t>17</a:t>
            </a:fld>
            <a:endParaRPr kumimoji="1" lang="en-US" altLang="ja-JP" sz="3200" b="0" i="0" kern="1200" dirty="0">
              <a:solidFill>
                <a:schemeClr val="bg2">
                  <a:lumMod val="50000"/>
                </a:schemeClr>
              </a:solidFill>
              <a:effectLst/>
              <a:latin typeface="+mn-lt"/>
              <a:ea typeface="+mn-ea"/>
              <a:cs typeface="+mn-cs"/>
            </a:endParaRPr>
          </a:p>
        </p:txBody>
      </p:sp>
    </p:spTree>
    <p:extLst>
      <p:ext uri="{BB962C8B-B14F-4D97-AF65-F5344CB8AC3E}">
        <p14:creationId xmlns:p14="http://schemas.microsoft.com/office/powerpoint/2010/main" val="13988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2E1A86F2-C1DA-E7A6-4BA1-E039589664F3}"/>
            </a:ext>
          </a:extLst>
        </p:cNvPr>
        <p:cNvGrpSpPr/>
        <p:nvPr/>
      </p:nvGrpSpPr>
      <p:grpSpPr>
        <a:xfrm>
          <a:off x="0" y="0"/>
          <a:ext cx="0" cy="0"/>
          <a:chOff x="0" y="0"/>
          <a:chExt cx="0" cy="0"/>
        </a:xfrm>
      </p:grpSpPr>
      <p:sp>
        <p:nvSpPr>
          <p:cNvPr id="9"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6" name="テキスト ボックス 5">
            <a:extLst>
              <a:ext uri="{FF2B5EF4-FFF2-40B4-BE49-F238E27FC236}">
                <a16:creationId xmlns:a16="http://schemas.microsoft.com/office/drawing/2014/main" id="{164471BF-8617-7CE4-B212-00D2037B08D6}"/>
              </a:ext>
            </a:extLst>
          </p:cNvPr>
          <p:cNvSpPr txBox="1"/>
          <p:nvPr/>
        </p:nvSpPr>
        <p:spPr>
          <a:xfrm>
            <a:off x="140285" y="304800"/>
            <a:ext cx="9179205" cy="5649191"/>
          </a:xfrm>
          <a:prstGeom prst="rect">
            <a:avLst/>
          </a:prstGeom>
          <a:solidFill>
            <a:schemeClr val="bg1">
              <a:lumMod val="95000"/>
            </a:schemeClr>
          </a:solidFill>
        </p:spPr>
        <p:txBody>
          <a:bodyPr vert="horz" lIns="91440" tIns="45720" rIns="91440" bIns="45720" rtlCol="0" anchor="ctr">
            <a:noAutofit/>
          </a:bodyPr>
          <a:lstStyle/>
          <a:p>
            <a:pPr>
              <a:lnSpc>
                <a:spcPct val="90000"/>
              </a:lnSpc>
              <a:spcBef>
                <a:spcPct val="20000"/>
              </a:spcBef>
              <a:spcAft>
                <a:spcPts val="600"/>
              </a:spcAft>
              <a:buClr>
                <a:schemeClr val="tx1"/>
              </a:buClr>
              <a:buSzPct val="80000"/>
            </a:pPr>
            <a:r>
              <a:rPr kumimoji="1" lang="en-US" altLang="ja-JP" sz="2400" dirty="0"/>
              <a:t>✓</a:t>
            </a:r>
            <a:r>
              <a:rPr kumimoji="1" lang="ja-JP" altLang="en-US" sz="2400" dirty="0"/>
              <a:t>　洋上での漁獲物の漁船内への積載については、</a:t>
            </a:r>
            <a:r>
              <a:rPr kumimoji="1" lang="ja-JP" altLang="en-US" sz="2400" dirty="0">
                <a:solidFill>
                  <a:schemeClr val="accent6"/>
                </a:solidFill>
              </a:rPr>
              <a:t>過積載になる</a:t>
            </a:r>
            <a:endParaRPr kumimoji="1" lang="en-US" altLang="ja-JP" sz="2400" dirty="0">
              <a:solidFill>
                <a:schemeClr val="accent6"/>
              </a:solidFill>
            </a:endParaRPr>
          </a:p>
          <a:p>
            <a:pPr>
              <a:lnSpc>
                <a:spcPct val="90000"/>
              </a:lnSpc>
              <a:spcBef>
                <a:spcPct val="20000"/>
              </a:spcBef>
              <a:spcAft>
                <a:spcPts val="600"/>
              </a:spcAft>
              <a:buClr>
                <a:schemeClr val="tx1"/>
              </a:buClr>
              <a:buSzPct val="80000"/>
            </a:pPr>
            <a:r>
              <a:rPr kumimoji="1" lang="ja-JP" altLang="en-US" sz="2400" dirty="0">
                <a:solidFill>
                  <a:schemeClr val="accent6"/>
                </a:solidFill>
              </a:rPr>
              <a:t>　と乾舷が減少</a:t>
            </a:r>
            <a:r>
              <a:rPr kumimoji="1" lang="ja-JP" altLang="en-US" sz="2400" dirty="0"/>
              <a:t>し、横傾斜における復原力が著しく低下するなど、</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a:t>
            </a:r>
            <a:r>
              <a:rPr kumimoji="1" lang="ja-JP" altLang="en-US" sz="2400" dirty="0">
                <a:solidFill>
                  <a:schemeClr val="accent6"/>
                </a:solidFill>
              </a:rPr>
              <a:t>転覆リスクが高まります</a:t>
            </a:r>
            <a:r>
              <a:rPr kumimoji="1" lang="ja-JP" altLang="en-US" sz="2400" dirty="0"/>
              <a:t>。</a:t>
            </a:r>
            <a:endParaRPr kumimoji="1" lang="en-US" altLang="ja-JP" sz="2400" dirty="0"/>
          </a:p>
          <a:p>
            <a:pPr>
              <a:lnSpc>
                <a:spcPct val="90000"/>
              </a:lnSpc>
              <a:spcBef>
                <a:spcPct val="20000"/>
              </a:spcBef>
              <a:spcAft>
                <a:spcPts val="600"/>
              </a:spcAft>
              <a:buClr>
                <a:schemeClr val="tx1"/>
              </a:buClr>
              <a:buSzPct val="80000"/>
            </a:pPr>
            <a:r>
              <a:rPr kumimoji="1" lang="en-US" altLang="ja-JP" sz="2400" dirty="0"/>
              <a:t>✓</a:t>
            </a:r>
            <a:r>
              <a:rPr kumimoji="1" lang="ja-JP" altLang="en-US" sz="2400" dirty="0"/>
              <a:t>　一例として、長期航海を行なう場合、燃料、水、食糧を満載</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にして出港しますが、航海前半で予想以上の好漁に恵まれた場　</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合、過積載になるリスクが高まります。</a:t>
            </a:r>
            <a:endParaRPr kumimoji="1" lang="en-US" altLang="ja-JP" sz="2400" dirty="0"/>
          </a:p>
          <a:p>
            <a:pPr>
              <a:lnSpc>
                <a:spcPct val="90000"/>
              </a:lnSpc>
              <a:spcBef>
                <a:spcPct val="20000"/>
              </a:spcBef>
              <a:spcAft>
                <a:spcPts val="600"/>
              </a:spcAft>
              <a:buClr>
                <a:schemeClr val="tx1"/>
              </a:buClr>
              <a:buSzPct val="80000"/>
            </a:pPr>
            <a:r>
              <a:rPr kumimoji="1" lang="en-US" altLang="ja-JP" sz="2400" dirty="0"/>
              <a:t>✓</a:t>
            </a:r>
            <a:r>
              <a:rPr kumimoji="1" lang="ja-JP" altLang="en-US" sz="2400" dirty="0"/>
              <a:t>　漁獲物を積載する上で、特に船体が計画満載喫水線より沈み</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込むことが無いよう、</a:t>
            </a:r>
            <a:r>
              <a:rPr kumimoji="1" lang="ja-JP" altLang="en-US" sz="2400" dirty="0">
                <a:solidFill>
                  <a:schemeClr val="accent6"/>
                </a:solidFill>
              </a:rPr>
              <a:t>漁獲物の積載状況の把握が必要</a:t>
            </a:r>
            <a:r>
              <a:rPr kumimoji="1" lang="ja-JP" altLang="en-US" sz="2400" dirty="0"/>
              <a:t>です。</a:t>
            </a:r>
          </a:p>
          <a:p>
            <a:pPr>
              <a:lnSpc>
                <a:spcPct val="90000"/>
              </a:lnSpc>
              <a:spcBef>
                <a:spcPct val="20000"/>
              </a:spcBef>
              <a:spcAft>
                <a:spcPts val="600"/>
              </a:spcAft>
              <a:buClr>
                <a:schemeClr val="tx1"/>
              </a:buClr>
              <a:buSzPct val="80000"/>
            </a:pPr>
            <a:r>
              <a:rPr kumimoji="1" lang="en-US" altLang="ja-JP" sz="2400" dirty="0"/>
              <a:t>✓</a:t>
            </a:r>
            <a:r>
              <a:rPr kumimoji="1" lang="ja-JP" altLang="en-US" sz="2400" dirty="0"/>
              <a:t>　各船により漁魚倉配置、漁獲物の冷蔵、保蔵までの作業工程</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も異なりますが、</a:t>
            </a:r>
            <a:r>
              <a:rPr kumimoji="1" lang="ja-JP" altLang="en-US" sz="2400" dirty="0">
                <a:solidFill>
                  <a:schemeClr val="accent6"/>
                </a:solidFill>
              </a:rPr>
              <a:t>過積載および積付け不良による復原力の低下</a:t>
            </a:r>
            <a:endParaRPr kumimoji="1" lang="en-US" altLang="ja-JP" sz="2400" dirty="0">
              <a:solidFill>
                <a:schemeClr val="accent6"/>
              </a:solidFill>
            </a:endParaRPr>
          </a:p>
          <a:p>
            <a:pPr>
              <a:lnSpc>
                <a:spcPct val="90000"/>
              </a:lnSpc>
              <a:spcBef>
                <a:spcPct val="20000"/>
              </a:spcBef>
              <a:spcAft>
                <a:spcPts val="600"/>
              </a:spcAft>
              <a:buClr>
                <a:schemeClr val="tx1"/>
              </a:buClr>
              <a:buSzPct val="80000"/>
            </a:pPr>
            <a:r>
              <a:rPr kumimoji="1" lang="ja-JP" altLang="en-US" sz="2400" dirty="0">
                <a:solidFill>
                  <a:schemeClr val="accent6"/>
                </a:solidFill>
              </a:rPr>
              <a:t>　には、十分な注意が必要</a:t>
            </a:r>
            <a:r>
              <a:rPr kumimoji="1" lang="ja-JP" altLang="en-US" sz="2400" dirty="0"/>
              <a:t>です。</a:t>
            </a:r>
          </a:p>
        </p:txBody>
      </p:sp>
    </p:spTree>
    <p:extLst>
      <p:ext uri="{BB962C8B-B14F-4D97-AF65-F5344CB8AC3E}">
        <p14:creationId xmlns:p14="http://schemas.microsoft.com/office/powerpoint/2010/main" val="188450089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0E001-46BE-F70F-365D-3DD80F5A4384}"/>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B68CF68-25F7-6B4C-A0CE-AAF01743AB85}"/>
              </a:ext>
            </a:extLst>
          </p:cNvPr>
          <p:cNvSpPr>
            <a:spLocks noGrp="1"/>
          </p:cNvSpPr>
          <p:nvPr>
            <p:ph type="sldNum" sz="quarter" idx="12"/>
          </p:nvPr>
        </p:nvSpPr>
        <p:spPr>
          <a:xfrm>
            <a:off x="8420100" y="55784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dirty="0">
                <a:solidFill>
                  <a:schemeClr val="bg2">
                    <a:lumMod val="50000"/>
                  </a:schemeClr>
                </a:solidFill>
                <a:effectLst/>
                <a:latin typeface="+mn-lt"/>
                <a:ea typeface="+mn-ea"/>
                <a:cs typeface="+mn-cs"/>
              </a:rPr>
              <a:pPr>
                <a:spcAft>
                  <a:spcPts val="600"/>
                </a:spcAft>
              </a:pPr>
              <a:t>1</a:t>
            </a:fld>
            <a:endParaRPr kumimoji="1" lang="en-US" altLang="ja-JP" sz="3200" b="0" i="0" kern="1200" dirty="0">
              <a:solidFill>
                <a:schemeClr val="bg2">
                  <a:lumMod val="50000"/>
                </a:schemeClr>
              </a:solidFill>
              <a:effectLst/>
              <a:latin typeface="+mn-lt"/>
              <a:ea typeface="+mn-ea"/>
              <a:cs typeface="+mn-cs"/>
            </a:endParaRPr>
          </a:p>
        </p:txBody>
      </p:sp>
      <p:sp>
        <p:nvSpPr>
          <p:cNvPr id="6" name="タイトル 1">
            <a:extLst>
              <a:ext uri="{FF2B5EF4-FFF2-40B4-BE49-F238E27FC236}">
                <a16:creationId xmlns:a16="http://schemas.microsoft.com/office/drawing/2014/main" id="{22BC2AF0-1266-DA6D-1070-4D9C0BF7A5DE}"/>
              </a:ext>
            </a:extLst>
          </p:cNvPr>
          <p:cNvSpPr txBox="1">
            <a:spLocks/>
          </p:cNvSpPr>
          <p:nvPr/>
        </p:nvSpPr>
        <p:spPr>
          <a:xfrm>
            <a:off x="560999" y="127158"/>
            <a:ext cx="8784000" cy="517621"/>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anchor="t" anchorCtr="0">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講習の内容</a:t>
            </a:r>
          </a:p>
        </p:txBody>
      </p:sp>
      <p:cxnSp>
        <p:nvCxnSpPr>
          <p:cNvPr id="7" name="直線コネクタ 6">
            <a:extLst>
              <a:ext uri="{FF2B5EF4-FFF2-40B4-BE49-F238E27FC236}">
                <a16:creationId xmlns:a16="http://schemas.microsoft.com/office/drawing/2014/main" id="{AB65F5EC-B18B-F96C-46EE-F31DDB808758}"/>
              </a:ext>
            </a:extLst>
          </p:cNvPr>
          <p:cNvCxnSpPr>
            <a:cxnSpLocks/>
          </p:cNvCxnSpPr>
          <p:nvPr/>
        </p:nvCxnSpPr>
        <p:spPr>
          <a:xfrm>
            <a:off x="380999" y="779687"/>
            <a:ext cx="9144000" cy="0"/>
          </a:xfrm>
          <a:prstGeom prst="line">
            <a:avLst/>
          </a:prstGeom>
          <a:ln w="88900" cmpd="thickThin">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8DBC5DCD-21D7-B9C4-B5C3-54CE2AB5AA20}"/>
              </a:ext>
            </a:extLst>
          </p:cNvPr>
          <p:cNvSpPr/>
          <p:nvPr/>
        </p:nvSpPr>
        <p:spPr>
          <a:xfrm>
            <a:off x="380999" y="914594"/>
            <a:ext cx="9144000" cy="5632311"/>
          </a:xfrm>
          <a:prstGeom prst="rect">
            <a:avLst/>
          </a:prstGeom>
        </p:spPr>
        <p:txBody>
          <a:bodyPr wrap="square">
            <a:spAutoFit/>
          </a:bodyPr>
          <a:lstStyle/>
          <a:p>
            <a:pPr algn="just" defTabSz="914400">
              <a:defRPr/>
            </a:pPr>
            <a:r>
              <a:rPr kumimoji="1"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（１）推進器、舵への巻きつき防止</a:t>
            </a:r>
          </a:p>
          <a:p>
            <a:pPr algn="just" defTabSz="914400">
              <a:defRPr/>
            </a:pPr>
            <a:endPar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defTabSz="914400">
              <a:defRPr/>
            </a:pPr>
            <a:r>
              <a:rPr kumimoji="1"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（２）漁具投入時、回収時の操船上の注意</a:t>
            </a:r>
            <a:endPar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defTabSz="914400">
              <a:defRPr/>
            </a:pPr>
            <a:endPar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defTabSz="914400">
              <a:defRPr/>
            </a:pPr>
            <a:r>
              <a:rPr kumimoji="1"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（３）オッターボードの転倒防止</a:t>
            </a:r>
          </a:p>
          <a:p>
            <a:pPr algn="just" defTabSz="914400">
              <a:defRPr/>
            </a:pPr>
            <a:endPar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defTabSz="914400">
              <a:defRPr/>
            </a:pPr>
            <a:r>
              <a:rPr kumimoji="1"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（４）漁獲物積載の注意</a:t>
            </a:r>
          </a:p>
          <a:p>
            <a:pPr algn="just" defTabSz="914400">
              <a:defRPr/>
            </a:pPr>
            <a:endParaRPr kumimoji="1" lang="en-US" altLang="ja-JP" sz="36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defTabSz="914400">
              <a:defRPr/>
            </a:pPr>
            <a:r>
              <a:rPr kumimoji="1" lang="ja-JP" altLang="en-US" sz="3600" dirty="0">
                <a:latin typeface="ＭＳ ゴシック" panose="020B0609070205080204" pitchFamily="49" charset="-128"/>
                <a:ea typeface="ＭＳ ゴシック" panose="020B0609070205080204" pitchFamily="49" charset="-128"/>
                <a:cs typeface="メイリオ" panose="020B0604030504040204" pitchFamily="50" charset="-128"/>
              </a:rPr>
              <a:t>（５）他国の漁船との事故防止</a:t>
            </a:r>
          </a:p>
          <a:p>
            <a:pPr algn="just" defTabSz="914400">
              <a:defRPr/>
            </a:pPr>
            <a:endParaRPr kumimoji="1" lang="ja-JP" altLang="en-US" sz="3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55780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6E703E43-6198-696E-2F13-6E5C7D83B365}"/>
            </a:ext>
          </a:extLst>
        </p:cNvPr>
        <p:cNvGrpSpPr/>
        <p:nvPr/>
      </p:nvGrpSpPr>
      <p:grpSpPr>
        <a:xfrm>
          <a:off x="0" y="0"/>
          <a:ext cx="0" cy="0"/>
          <a:chOff x="0" y="0"/>
          <a:chExt cx="0" cy="0"/>
        </a:xfrm>
      </p:grpSpPr>
      <p:sp>
        <p:nvSpPr>
          <p:cNvPr id="11"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3"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2" name="図 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C80ED90A-1E11-75F4-55C9-94A77C339EF9}"/>
              </a:ext>
            </a:extLst>
          </p:cNvPr>
          <p:cNvPicPr>
            <a:picLocks noChangeAspect="1"/>
          </p:cNvPicPr>
          <p:nvPr/>
        </p:nvPicPr>
        <p:blipFill rotWithShape="1">
          <a:blip r:embed="rId3"/>
          <a:srcRect l="33187" t="47040" r="34950" b="24147"/>
          <a:stretch/>
        </p:blipFill>
        <p:spPr bwMode="auto">
          <a:xfrm>
            <a:off x="5458691" y="4536313"/>
            <a:ext cx="4347016" cy="2210850"/>
          </a:xfrm>
          <a:prstGeom prst="rect">
            <a:avLst/>
          </a:prstGeom>
          <a:ln>
            <a:noFill/>
          </a:ln>
          <a:extLst>
            <a:ext uri="{53640926-AAD7-44D8-BBD7-CCE9431645EC}">
              <a14:shadowObscured xmlns:a14="http://schemas.microsoft.com/office/drawing/2010/main"/>
            </a:ext>
          </a:extLst>
        </p:spPr>
      </p:pic>
      <p:sp>
        <p:nvSpPr>
          <p:cNvPr id="3" name="テキスト ボックス 2">
            <a:extLst>
              <a:ext uri="{FF2B5EF4-FFF2-40B4-BE49-F238E27FC236}">
                <a16:creationId xmlns:a16="http://schemas.microsoft.com/office/drawing/2014/main" id="{9758297A-95B8-4AE3-FC0B-FA33A89CF0B8}"/>
              </a:ext>
            </a:extLst>
          </p:cNvPr>
          <p:cNvSpPr txBox="1"/>
          <p:nvPr/>
        </p:nvSpPr>
        <p:spPr>
          <a:xfrm>
            <a:off x="100293" y="110837"/>
            <a:ext cx="9292087" cy="2316019"/>
          </a:xfrm>
          <a:prstGeom prst="rect">
            <a:avLst/>
          </a:prstGeom>
          <a:noFill/>
          <a:ln>
            <a:noFill/>
          </a:ln>
        </p:spPr>
        <p:txBody>
          <a:bodyPr wrap="square" rtlCol="0">
            <a:spAutoFit/>
          </a:bodyPr>
          <a:lstStyle/>
          <a:p>
            <a:r>
              <a:rPr kumimoji="1" lang="ja-JP" altLang="en-US" sz="2400" dirty="0">
                <a:solidFill>
                  <a:srgbClr val="FF0000"/>
                </a:solidFill>
                <a:highlight>
                  <a:srgbClr val="FFE699"/>
                </a:highlight>
                <a:latin typeface="+mj-ea"/>
                <a:ea typeface="+mj-ea"/>
              </a:rPr>
              <a:t>過積載の防止</a:t>
            </a:r>
            <a:endParaRPr kumimoji="1" lang="en-US" altLang="ja-JP" sz="2400" dirty="0">
              <a:solidFill>
                <a:srgbClr val="FF0000"/>
              </a:solidFill>
              <a:highlight>
                <a:srgbClr val="FFE699"/>
              </a:highlight>
              <a:latin typeface="+mj-ea"/>
              <a:ea typeface="+mj-ea"/>
            </a:endParaRPr>
          </a:p>
          <a:p>
            <a:endParaRPr kumimoji="1" lang="ja-JP" altLang="en-US" sz="1050" dirty="0">
              <a:solidFill>
                <a:srgbClr val="FF0000"/>
              </a:solidFill>
              <a:latin typeface="+mj-ea"/>
              <a:ea typeface="+mj-ea"/>
            </a:endParaRPr>
          </a:p>
          <a:p>
            <a:r>
              <a:rPr kumimoji="1" lang="ja-JP" altLang="en-US" sz="2200" dirty="0">
                <a:latin typeface="+mj-ea"/>
                <a:ea typeface="+mj-ea"/>
              </a:rPr>
              <a:t>✓　漁獲物を積みすぎると乾舷が減少して、横傾斜時に舷側から海水が</a:t>
            </a:r>
            <a:endParaRPr kumimoji="1" lang="en-US" altLang="ja-JP" sz="2200" dirty="0">
              <a:latin typeface="+mj-ea"/>
              <a:ea typeface="+mj-ea"/>
            </a:endParaRPr>
          </a:p>
          <a:p>
            <a:r>
              <a:rPr kumimoji="1" lang="ja-JP" altLang="en-US" sz="2200" dirty="0">
                <a:latin typeface="+mj-ea"/>
                <a:ea typeface="+mj-ea"/>
              </a:rPr>
              <a:t>　流入しやすくなります。</a:t>
            </a:r>
            <a:endParaRPr kumimoji="1" lang="en-US" altLang="ja-JP" sz="2200" dirty="0">
              <a:latin typeface="+mj-ea"/>
              <a:ea typeface="+mj-ea"/>
            </a:endParaRPr>
          </a:p>
          <a:p>
            <a:r>
              <a:rPr kumimoji="1" lang="ja-JP" altLang="en-US" sz="2200" dirty="0">
                <a:latin typeface="+mj-ea"/>
                <a:ea typeface="+mj-ea"/>
              </a:rPr>
              <a:t>✓　重心の上昇により復原力が減少することも考慮が必要です。</a:t>
            </a:r>
            <a:endParaRPr kumimoji="1" lang="en-US" altLang="ja-JP" sz="2200" dirty="0">
              <a:latin typeface="+mj-ea"/>
              <a:ea typeface="+mj-ea"/>
            </a:endParaRPr>
          </a:p>
          <a:p>
            <a:r>
              <a:rPr kumimoji="1" lang="ja-JP" altLang="en-US" sz="2200" dirty="0">
                <a:latin typeface="+mj-ea"/>
                <a:ea typeface="+mj-ea"/>
              </a:rPr>
              <a:t>✓　特に横傾斜時の復原力に問題が生じる危険性が高まり、転覆のリス</a:t>
            </a:r>
            <a:endParaRPr kumimoji="1" lang="en-US" altLang="ja-JP" sz="2200" dirty="0">
              <a:latin typeface="+mj-ea"/>
              <a:ea typeface="+mj-ea"/>
            </a:endParaRPr>
          </a:p>
          <a:p>
            <a:r>
              <a:rPr kumimoji="1" lang="ja-JP" altLang="en-US" sz="2200" dirty="0">
                <a:latin typeface="+mj-ea"/>
                <a:ea typeface="+mj-ea"/>
              </a:rPr>
              <a:t>　クが増します。</a:t>
            </a:r>
          </a:p>
        </p:txBody>
      </p:sp>
      <p:sp>
        <p:nvSpPr>
          <p:cNvPr id="4" name="テキスト ボックス 3">
            <a:extLst>
              <a:ext uri="{FF2B5EF4-FFF2-40B4-BE49-F238E27FC236}">
                <a16:creationId xmlns:a16="http://schemas.microsoft.com/office/drawing/2014/main" id="{C1DFDFFD-0AD5-3DC5-115E-BCB082D79E33}"/>
              </a:ext>
            </a:extLst>
          </p:cNvPr>
          <p:cNvSpPr txBox="1"/>
          <p:nvPr/>
        </p:nvSpPr>
        <p:spPr>
          <a:xfrm>
            <a:off x="100293" y="2702958"/>
            <a:ext cx="9520688" cy="3331681"/>
          </a:xfrm>
          <a:prstGeom prst="rect">
            <a:avLst/>
          </a:prstGeom>
          <a:noFill/>
          <a:ln>
            <a:noFill/>
          </a:ln>
        </p:spPr>
        <p:txBody>
          <a:bodyPr wrap="square" rtlCol="0">
            <a:spAutoFit/>
          </a:bodyPr>
          <a:lstStyle/>
          <a:p>
            <a:r>
              <a:rPr kumimoji="1" lang="ja-JP" altLang="en-US" sz="2400" dirty="0">
                <a:solidFill>
                  <a:srgbClr val="FF0000"/>
                </a:solidFill>
                <a:highlight>
                  <a:srgbClr val="FFE699"/>
                </a:highlight>
                <a:latin typeface="+mj-ea"/>
                <a:ea typeface="+mj-ea"/>
              </a:rPr>
              <a:t>積付順序と積付け状態の管理</a:t>
            </a:r>
            <a:endParaRPr kumimoji="1" lang="en-US" altLang="ja-JP" sz="2400" dirty="0">
              <a:solidFill>
                <a:srgbClr val="FF0000"/>
              </a:solidFill>
              <a:highlight>
                <a:srgbClr val="FFE699"/>
              </a:highlight>
              <a:latin typeface="+mj-ea"/>
              <a:ea typeface="+mj-ea"/>
            </a:endParaRPr>
          </a:p>
          <a:p>
            <a:endParaRPr kumimoji="1" lang="ja-JP" altLang="en-US" sz="1050" dirty="0">
              <a:solidFill>
                <a:srgbClr val="FF0000"/>
              </a:solidFill>
              <a:latin typeface="+mj-ea"/>
              <a:ea typeface="+mj-ea"/>
            </a:endParaRPr>
          </a:p>
          <a:p>
            <a:r>
              <a:rPr kumimoji="1" lang="ja-JP" altLang="en-US" sz="2200" dirty="0">
                <a:latin typeface="+mj-ea"/>
                <a:ea typeface="+mj-ea"/>
              </a:rPr>
              <a:t>✓　漁船に積載する漁獲物は、漁船内の複数の漁倉に保管することも多く、</a:t>
            </a:r>
            <a:endParaRPr kumimoji="1" lang="en-US" altLang="ja-JP" sz="2200" dirty="0">
              <a:latin typeface="+mj-ea"/>
              <a:ea typeface="+mj-ea"/>
            </a:endParaRPr>
          </a:p>
          <a:p>
            <a:r>
              <a:rPr kumimoji="1" lang="ja-JP" altLang="en-US" sz="2200" dirty="0">
                <a:solidFill>
                  <a:srgbClr val="FFC000"/>
                </a:solidFill>
                <a:latin typeface="+mj-ea"/>
                <a:ea typeface="+mj-ea"/>
              </a:rPr>
              <a:t>　</a:t>
            </a:r>
            <a:r>
              <a:rPr kumimoji="1" lang="ja-JP" altLang="en-US" sz="2200" dirty="0">
                <a:solidFill>
                  <a:schemeClr val="accent6"/>
                </a:solidFill>
                <a:latin typeface="+mj-ea"/>
                <a:ea typeface="+mj-ea"/>
              </a:rPr>
              <a:t>予め定められた積付計画と積載可能数量を厳守することが重要</a:t>
            </a:r>
            <a:r>
              <a:rPr kumimoji="1" lang="ja-JP" altLang="en-US" sz="2200" dirty="0">
                <a:latin typeface="+mj-ea"/>
                <a:ea typeface="+mj-ea"/>
              </a:rPr>
              <a:t>です。</a:t>
            </a:r>
            <a:endParaRPr kumimoji="1" lang="en-US" altLang="ja-JP" sz="2200" dirty="0">
              <a:latin typeface="+mj-ea"/>
              <a:ea typeface="+mj-ea"/>
            </a:endParaRPr>
          </a:p>
          <a:p>
            <a:r>
              <a:rPr kumimoji="1" lang="ja-JP" altLang="en-US" sz="2200" dirty="0">
                <a:latin typeface="+mj-ea"/>
                <a:ea typeface="+mj-ea"/>
              </a:rPr>
              <a:t>✓　漁倉内の漁獲物が荷崩れを起こすと、船体横傾斜を誘発するなど、危</a:t>
            </a:r>
            <a:endParaRPr kumimoji="1" lang="en-US" altLang="ja-JP" sz="2200" dirty="0">
              <a:latin typeface="+mj-ea"/>
              <a:ea typeface="+mj-ea"/>
            </a:endParaRPr>
          </a:p>
          <a:p>
            <a:r>
              <a:rPr kumimoji="1" lang="ja-JP" altLang="en-US" sz="2200" dirty="0">
                <a:latin typeface="+mj-ea"/>
                <a:ea typeface="+mj-ea"/>
              </a:rPr>
              <a:t>　険な状況となることが想定されます。</a:t>
            </a:r>
            <a:endParaRPr kumimoji="1" lang="en-US" altLang="ja-JP" sz="2200" dirty="0">
              <a:latin typeface="+mj-ea"/>
              <a:ea typeface="+mj-ea"/>
            </a:endParaRPr>
          </a:p>
          <a:p>
            <a:r>
              <a:rPr kumimoji="1" lang="ja-JP" altLang="en-US" sz="2200" dirty="0">
                <a:latin typeface="+mj-ea"/>
                <a:ea typeface="+mj-ea"/>
              </a:rPr>
              <a:t>✓　従って、漁獲物積載については、</a:t>
            </a:r>
            <a:endParaRPr kumimoji="1" lang="en-US" altLang="ja-JP" sz="2200" dirty="0">
              <a:latin typeface="+mj-ea"/>
              <a:ea typeface="+mj-ea"/>
            </a:endParaRPr>
          </a:p>
          <a:p>
            <a:r>
              <a:rPr kumimoji="1" lang="ja-JP" altLang="en-US" sz="2200" dirty="0">
                <a:solidFill>
                  <a:srgbClr val="FFC000"/>
                </a:solidFill>
                <a:latin typeface="+mj-ea"/>
                <a:ea typeface="+mj-ea"/>
              </a:rPr>
              <a:t>　</a:t>
            </a:r>
            <a:r>
              <a:rPr kumimoji="1" lang="ja-JP" altLang="en-US" sz="2200" dirty="0">
                <a:solidFill>
                  <a:schemeClr val="accent6"/>
                </a:solidFill>
                <a:latin typeface="+mj-ea"/>
                <a:ea typeface="+mj-ea"/>
              </a:rPr>
              <a:t>日々の漁獲状況を見ながら、計画</a:t>
            </a:r>
            <a:endParaRPr kumimoji="1" lang="en-US" altLang="ja-JP" sz="2200" dirty="0">
              <a:solidFill>
                <a:schemeClr val="accent6"/>
              </a:solidFill>
              <a:latin typeface="+mj-ea"/>
              <a:ea typeface="+mj-ea"/>
            </a:endParaRPr>
          </a:p>
          <a:p>
            <a:r>
              <a:rPr kumimoji="1" lang="ja-JP" altLang="en-US" sz="2200" dirty="0">
                <a:solidFill>
                  <a:schemeClr val="accent6"/>
                </a:solidFill>
                <a:latin typeface="+mj-ea"/>
                <a:ea typeface="+mj-ea"/>
              </a:rPr>
              <a:t>　的に製品処理を行ない、積付ける</a:t>
            </a:r>
            <a:endParaRPr kumimoji="1" lang="en-US" altLang="ja-JP" sz="2200" dirty="0">
              <a:solidFill>
                <a:schemeClr val="accent6"/>
              </a:solidFill>
              <a:latin typeface="+mj-ea"/>
              <a:ea typeface="+mj-ea"/>
            </a:endParaRPr>
          </a:p>
          <a:p>
            <a:r>
              <a:rPr kumimoji="1" lang="ja-JP" altLang="en-US" sz="2200" dirty="0">
                <a:solidFill>
                  <a:schemeClr val="accent6"/>
                </a:solidFill>
                <a:latin typeface="+mj-ea"/>
                <a:ea typeface="+mj-ea"/>
              </a:rPr>
              <a:t>　必要</a:t>
            </a:r>
            <a:r>
              <a:rPr kumimoji="1" lang="ja-JP" altLang="en-US" sz="2200" dirty="0">
                <a:latin typeface="+mj-ea"/>
                <a:ea typeface="+mj-ea"/>
              </a:rPr>
              <a:t>があります。</a:t>
            </a:r>
          </a:p>
        </p:txBody>
      </p:sp>
    </p:spTree>
    <p:extLst>
      <p:ext uri="{BB962C8B-B14F-4D97-AF65-F5344CB8AC3E}">
        <p14:creationId xmlns:p14="http://schemas.microsoft.com/office/powerpoint/2010/main" val="219202762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3C184F22-6C95-B074-028D-A40170EE204F}"/>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85259" y="8467"/>
            <a:ext cx="3095625"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962888" y="91545"/>
            <a:ext cx="4940532"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79107" y="228600"/>
            <a:ext cx="4024313"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0367" y="32278"/>
            <a:ext cx="3943054"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74408" y="609601"/>
            <a:ext cx="3529012"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 y="2"/>
            <a:ext cx="9906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48"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5" name="タイトル 4">
            <a:extLst>
              <a:ext uri="{FF2B5EF4-FFF2-40B4-BE49-F238E27FC236}">
                <a16:creationId xmlns:a16="http://schemas.microsoft.com/office/drawing/2014/main" id="{60483F0E-1A4E-79D6-8CC3-1E8F88A30E19}"/>
              </a:ext>
            </a:extLst>
          </p:cNvPr>
          <p:cNvSpPr>
            <a:spLocks noGrp="1"/>
          </p:cNvSpPr>
          <p:nvPr>
            <p:ph type="title"/>
          </p:nvPr>
        </p:nvSpPr>
        <p:spPr>
          <a:xfrm>
            <a:off x="1361461" y="685799"/>
            <a:ext cx="6500813" cy="2971801"/>
          </a:xfrm>
          <a:prstGeom prst="rect">
            <a:avLst/>
          </a:prstGeom>
        </p:spPr>
        <p:txBody>
          <a:bodyPr vert="horz" lIns="91440" tIns="45720" rIns="91440" bIns="45720" rtlCol="0" anchor="b">
            <a:normAutofit/>
          </a:bodyPr>
          <a:lstStyle/>
          <a:p>
            <a:pPr>
              <a:defRPr/>
            </a:pPr>
            <a:r>
              <a:rPr lang="ja-JP" altLang="en-US" sz="4800" spc="-100"/>
              <a:t>（５）他国の漁船との</a:t>
            </a:r>
            <a:br>
              <a:rPr lang="en-US" altLang="ja-JP" sz="4800" spc="-100"/>
            </a:br>
            <a:r>
              <a:rPr lang="ja-JP" altLang="en-US" sz="4800" spc="-100"/>
              <a:t>　　事故防止 </a:t>
            </a:r>
          </a:p>
        </p:txBody>
      </p:sp>
      <p:sp>
        <p:nvSpPr>
          <p:cNvPr id="4" name="スライド番号プレースホルダー 3">
            <a:extLst>
              <a:ext uri="{FF2B5EF4-FFF2-40B4-BE49-F238E27FC236}">
                <a16:creationId xmlns:a16="http://schemas.microsoft.com/office/drawing/2014/main" id="{C40A13C4-D7E2-9774-B85B-5B1A81A84C8C}"/>
              </a:ext>
            </a:extLst>
          </p:cNvPr>
          <p:cNvSpPr>
            <a:spLocks noGrp="1"/>
          </p:cNvSpPr>
          <p:nvPr>
            <p:ph type="sldNum" sz="quarter" idx="12"/>
          </p:nvPr>
        </p:nvSpPr>
        <p:spPr>
          <a:xfrm>
            <a:off x="8420100" y="55784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dirty="0">
                <a:solidFill>
                  <a:schemeClr val="bg2">
                    <a:lumMod val="50000"/>
                  </a:schemeClr>
                </a:solidFill>
                <a:effectLst/>
                <a:latin typeface="+mn-lt"/>
                <a:ea typeface="+mn-ea"/>
                <a:cs typeface="+mn-cs"/>
              </a:rPr>
              <a:pPr>
                <a:spcAft>
                  <a:spcPts val="600"/>
                </a:spcAft>
              </a:pPr>
              <a:t>20</a:t>
            </a:fld>
            <a:endParaRPr kumimoji="1" lang="en-US" altLang="ja-JP" sz="3200" b="0" i="0" kern="1200" dirty="0">
              <a:solidFill>
                <a:schemeClr val="bg2">
                  <a:lumMod val="50000"/>
                </a:schemeClr>
              </a:solidFill>
              <a:effectLst/>
              <a:latin typeface="+mn-lt"/>
              <a:ea typeface="+mn-ea"/>
              <a:cs typeface="+mn-cs"/>
            </a:endParaRPr>
          </a:p>
        </p:txBody>
      </p:sp>
    </p:spTree>
    <p:extLst>
      <p:ext uri="{BB962C8B-B14F-4D97-AF65-F5344CB8AC3E}">
        <p14:creationId xmlns:p14="http://schemas.microsoft.com/office/powerpoint/2010/main" val="274260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3BBDC70D-1929-B8E3-CA7D-FF84DA690783}"/>
            </a:ext>
          </a:extLst>
        </p:cNvPr>
        <p:cNvGrpSpPr/>
        <p:nvPr/>
      </p:nvGrpSpPr>
      <p:grpSpPr>
        <a:xfrm>
          <a:off x="0" y="0"/>
          <a:ext cx="0" cy="0"/>
          <a:chOff x="0" y="0"/>
          <a:chExt cx="0" cy="0"/>
        </a:xfrm>
      </p:grpSpPr>
      <p:sp>
        <p:nvSpPr>
          <p:cNvPr id="11"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3"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6" name="テキスト ボックス 5">
            <a:extLst>
              <a:ext uri="{FF2B5EF4-FFF2-40B4-BE49-F238E27FC236}">
                <a16:creationId xmlns:a16="http://schemas.microsoft.com/office/drawing/2014/main" id="{B825C644-D942-B11C-BF35-8EF2FB9BCE08}"/>
              </a:ext>
            </a:extLst>
          </p:cNvPr>
          <p:cNvSpPr txBox="1"/>
          <p:nvPr/>
        </p:nvSpPr>
        <p:spPr>
          <a:xfrm>
            <a:off x="141870" y="405725"/>
            <a:ext cx="9483588" cy="1908902"/>
          </a:xfrm>
          <a:prstGeom prst="rect">
            <a:avLst/>
          </a:prstGeom>
          <a:solidFill>
            <a:schemeClr val="bg1">
              <a:lumMod val="95000"/>
            </a:schemeClr>
          </a:solidFill>
        </p:spPr>
        <p:txBody>
          <a:bodyPr vert="horz" lIns="91440" tIns="45720" rIns="91440" bIns="45720" rtlCol="0" anchor="ctr">
            <a:noAutofit/>
          </a:bodyPr>
          <a:lstStyle/>
          <a:p>
            <a:r>
              <a:rPr kumimoji="1" lang="ja-JP" altLang="en-US" sz="2200" dirty="0">
                <a:latin typeface="+mj-ea"/>
              </a:rPr>
              <a:t>✓　我が国は近隣諸国（韓国、中国等）と海を隔てて隣接しており、</a:t>
            </a:r>
            <a:r>
              <a:rPr kumimoji="1" lang="ja-JP" altLang="en-US" sz="2200" dirty="0">
                <a:solidFill>
                  <a:schemeClr val="accent6"/>
                </a:solidFill>
                <a:latin typeface="+mj-ea"/>
              </a:rPr>
              <a:t>我が</a:t>
            </a:r>
            <a:endParaRPr kumimoji="1" lang="en-US" altLang="ja-JP" sz="2200" dirty="0">
              <a:solidFill>
                <a:schemeClr val="accent6"/>
              </a:solidFill>
              <a:latin typeface="+mj-ea"/>
            </a:endParaRPr>
          </a:p>
          <a:p>
            <a:r>
              <a:rPr kumimoji="1" lang="ja-JP" altLang="en-US" sz="2200" dirty="0">
                <a:solidFill>
                  <a:schemeClr val="accent6"/>
                </a:solidFill>
                <a:latin typeface="+mj-ea"/>
              </a:rPr>
              <a:t>　国漁船と他国の漁船で漁場が競合している海域</a:t>
            </a:r>
            <a:r>
              <a:rPr kumimoji="1" lang="ja-JP" altLang="en-US" sz="2200" dirty="0">
                <a:latin typeface="+mj-ea"/>
              </a:rPr>
              <a:t>があります。</a:t>
            </a:r>
            <a:endParaRPr kumimoji="1" lang="en-US" altLang="ja-JP" sz="2200" dirty="0">
              <a:latin typeface="+mj-ea"/>
            </a:endParaRPr>
          </a:p>
          <a:p>
            <a:r>
              <a:rPr kumimoji="1" lang="ja-JP" altLang="en-US" sz="2200" dirty="0">
                <a:latin typeface="+mj-ea"/>
              </a:rPr>
              <a:t>✓　このような海域では他国の漁船との操業のトラブルが生じる可能性が</a:t>
            </a:r>
            <a:endParaRPr kumimoji="1" lang="en-US" altLang="ja-JP" sz="2200" dirty="0">
              <a:latin typeface="+mj-ea"/>
            </a:endParaRPr>
          </a:p>
          <a:p>
            <a:r>
              <a:rPr kumimoji="1" lang="ja-JP" altLang="en-US" sz="2200" dirty="0">
                <a:latin typeface="+mj-ea"/>
              </a:rPr>
              <a:t>　あることから、このような海域では、</a:t>
            </a:r>
            <a:r>
              <a:rPr kumimoji="1" lang="ja-JP" altLang="en-US" sz="2200" dirty="0">
                <a:solidFill>
                  <a:schemeClr val="accent6"/>
                </a:solidFill>
                <a:latin typeface="+mj-ea"/>
              </a:rPr>
              <a:t>漁船間での事故防止のために、民</a:t>
            </a:r>
            <a:endParaRPr kumimoji="1" lang="en-US" altLang="ja-JP" sz="2200" dirty="0">
              <a:solidFill>
                <a:schemeClr val="accent6"/>
              </a:solidFill>
              <a:latin typeface="+mj-ea"/>
            </a:endParaRPr>
          </a:p>
          <a:p>
            <a:r>
              <a:rPr kumimoji="1" lang="ja-JP" altLang="en-US" sz="2200" dirty="0">
                <a:solidFill>
                  <a:schemeClr val="accent6"/>
                </a:solidFill>
                <a:latin typeface="+mj-ea"/>
              </a:rPr>
              <a:t>　間協議等により当該海域での操業時におけるルールを定めています</a:t>
            </a:r>
            <a:r>
              <a:rPr kumimoji="1" lang="ja-JP" altLang="en-US" sz="2200" dirty="0">
                <a:latin typeface="+mj-ea"/>
              </a:rPr>
              <a:t>。</a:t>
            </a:r>
          </a:p>
        </p:txBody>
      </p:sp>
      <p:sp>
        <p:nvSpPr>
          <p:cNvPr id="3" name="テキスト ボックス 2">
            <a:extLst>
              <a:ext uri="{FF2B5EF4-FFF2-40B4-BE49-F238E27FC236}">
                <a16:creationId xmlns:a16="http://schemas.microsoft.com/office/drawing/2014/main" id="{E0168E1D-A85B-4AE2-F05C-FD3860E22F43}"/>
              </a:ext>
            </a:extLst>
          </p:cNvPr>
          <p:cNvSpPr txBox="1"/>
          <p:nvPr/>
        </p:nvSpPr>
        <p:spPr>
          <a:xfrm>
            <a:off x="141869" y="2662494"/>
            <a:ext cx="9483589" cy="4062651"/>
          </a:xfrm>
          <a:prstGeom prst="rect">
            <a:avLst/>
          </a:prstGeom>
          <a:solidFill>
            <a:schemeClr val="bg1">
              <a:lumMod val="95000"/>
            </a:schemeClr>
          </a:solidFill>
          <a:ln>
            <a:noFill/>
          </a:ln>
        </p:spPr>
        <p:txBody>
          <a:bodyPr wrap="square" rtlCol="0">
            <a:spAutoFit/>
          </a:bodyPr>
          <a:lstStyle/>
          <a:p>
            <a:r>
              <a:rPr kumimoji="1" lang="ja-JP" altLang="en-US" sz="2200" dirty="0">
                <a:latin typeface="+mj-ea"/>
                <a:ea typeface="+mj-ea"/>
              </a:rPr>
              <a:t>✓　例えば、日韓の関係では、操業時における両国間の漁船の距離、漁</a:t>
            </a:r>
            <a:endParaRPr kumimoji="1" lang="en-US" altLang="ja-JP" sz="2200" dirty="0">
              <a:latin typeface="+mj-ea"/>
              <a:ea typeface="+mj-ea"/>
            </a:endParaRPr>
          </a:p>
          <a:p>
            <a:r>
              <a:rPr kumimoji="1" lang="ja-JP" altLang="en-US" sz="2200" dirty="0">
                <a:latin typeface="+mj-ea"/>
                <a:ea typeface="+mj-ea"/>
              </a:rPr>
              <a:t>　具の設置方法などの操業秩序維持のための具体的な遵守事項について</a:t>
            </a:r>
            <a:endParaRPr kumimoji="1" lang="en-US" altLang="ja-JP" sz="2200" dirty="0">
              <a:latin typeface="+mj-ea"/>
              <a:ea typeface="+mj-ea"/>
            </a:endParaRPr>
          </a:p>
          <a:p>
            <a:r>
              <a:rPr kumimoji="1" lang="ja-JP" altLang="en-US" sz="2200" dirty="0">
                <a:latin typeface="+mj-ea"/>
                <a:ea typeface="+mj-ea"/>
              </a:rPr>
              <a:t>　細かく定めているほか、洋上での錨泊、緊急避泊の要件などについて</a:t>
            </a:r>
            <a:endParaRPr kumimoji="1" lang="en-US" altLang="ja-JP" sz="2200" dirty="0">
              <a:latin typeface="+mj-ea"/>
              <a:ea typeface="+mj-ea"/>
            </a:endParaRPr>
          </a:p>
          <a:p>
            <a:r>
              <a:rPr kumimoji="1" lang="ja-JP" altLang="en-US" sz="2200" dirty="0">
                <a:latin typeface="+mj-ea"/>
                <a:ea typeface="+mj-ea"/>
              </a:rPr>
              <a:t>　も遵守事項を規定しています。</a:t>
            </a:r>
            <a:endParaRPr kumimoji="1" lang="en-US" altLang="ja-JP" sz="2200" dirty="0">
              <a:latin typeface="+mj-ea"/>
              <a:ea typeface="+mj-ea"/>
            </a:endParaRPr>
          </a:p>
          <a:p>
            <a:r>
              <a:rPr kumimoji="1" lang="ja-JP" altLang="en-US" sz="2200" dirty="0">
                <a:latin typeface="+mj-ea"/>
                <a:ea typeface="+mj-ea"/>
              </a:rPr>
              <a:t>　（大日本水産会と韓国水産会との間における両国の漁船間の操業の安全</a:t>
            </a:r>
            <a:endParaRPr kumimoji="1" lang="en-US" altLang="ja-JP" sz="2200" dirty="0">
              <a:latin typeface="+mj-ea"/>
              <a:ea typeface="+mj-ea"/>
            </a:endParaRPr>
          </a:p>
          <a:p>
            <a:r>
              <a:rPr kumimoji="1" lang="ja-JP" altLang="en-US" sz="2200" dirty="0">
                <a:latin typeface="+mj-ea"/>
                <a:ea typeface="+mj-ea"/>
              </a:rPr>
              <a:t>　　及び秩序の維持に関する民間取り決め）</a:t>
            </a:r>
            <a:endParaRPr kumimoji="1" lang="en-US" altLang="ja-JP" sz="2200" dirty="0">
              <a:latin typeface="+mj-ea"/>
              <a:ea typeface="+mj-ea"/>
            </a:endParaRPr>
          </a:p>
          <a:p>
            <a:endParaRPr kumimoji="1" lang="en-US" altLang="ja-JP" sz="800" dirty="0">
              <a:latin typeface="+mj-ea"/>
              <a:ea typeface="+mj-ea"/>
            </a:endParaRPr>
          </a:p>
          <a:p>
            <a:r>
              <a:rPr kumimoji="1" lang="ja-JP" altLang="en-US" sz="2200" dirty="0">
                <a:latin typeface="+mj-ea"/>
                <a:ea typeface="+mj-ea"/>
              </a:rPr>
              <a:t>✓　また、日中間においても、操業にあたって遵守すべき原則や衝突を避</a:t>
            </a:r>
            <a:endParaRPr kumimoji="1" lang="en-US" altLang="ja-JP" sz="2200" dirty="0">
              <a:latin typeface="+mj-ea"/>
              <a:ea typeface="+mj-ea"/>
            </a:endParaRPr>
          </a:p>
          <a:p>
            <a:r>
              <a:rPr kumimoji="1" lang="ja-JP" altLang="en-US" sz="2200" dirty="0">
                <a:latin typeface="+mj-ea"/>
                <a:ea typeface="+mj-ea"/>
              </a:rPr>
              <a:t>　けるための操船（避航）等について民間での取り決めがなされています。　　</a:t>
            </a:r>
            <a:endParaRPr kumimoji="1" lang="en-US" altLang="ja-JP" sz="2200" dirty="0">
              <a:latin typeface="+mj-ea"/>
              <a:ea typeface="+mj-ea"/>
            </a:endParaRPr>
          </a:p>
          <a:p>
            <a:r>
              <a:rPr kumimoji="1" lang="ja-JP" altLang="en-US" sz="2200" dirty="0">
                <a:latin typeface="+mj-ea"/>
                <a:ea typeface="+mj-ea"/>
              </a:rPr>
              <a:t>　（日中民間漁業安全操業議定書）</a:t>
            </a:r>
            <a:endParaRPr kumimoji="1" lang="en-US" altLang="ja-JP" sz="2200" dirty="0">
              <a:latin typeface="+mj-ea"/>
              <a:ea typeface="+mj-ea"/>
            </a:endParaRPr>
          </a:p>
          <a:p>
            <a:endParaRPr kumimoji="1" lang="en-US" altLang="ja-JP" sz="800" dirty="0">
              <a:latin typeface="+mj-ea"/>
              <a:ea typeface="+mj-ea"/>
            </a:endParaRPr>
          </a:p>
          <a:p>
            <a:r>
              <a:rPr kumimoji="1" lang="ja-JP" altLang="en-US" sz="2200" dirty="0">
                <a:latin typeface="+mj-ea"/>
                <a:ea typeface="+mj-ea"/>
              </a:rPr>
              <a:t>✓　このような海域で操業する場合には、事故防止のために、</a:t>
            </a:r>
            <a:r>
              <a:rPr kumimoji="1" lang="ja-JP" altLang="en-US" sz="2200" dirty="0">
                <a:solidFill>
                  <a:schemeClr val="accent6"/>
                </a:solidFill>
                <a:latin typeface="+mj-ea"/>
                <a:ea typeface="+mj-ea"/>
              </a:rPr>
              <a:t>決められた</a:t>
            </a:r>
            <a:endParaRPr kumimoji="1" lang="en-US" altLang="ja-JP" sz="2200" dirty="0">
              <a:solidFill>
                <a:schemeClr val="accent6"/>
              </a:solidFill>
              <a:latin typeface="+mj-ea"/>
              <a:ea typeface="+mj-ea"/>
            </a:endParaRPr>
          </a:p>
          <a:p>
            <a:r>
              <a:rPr kumimoji="1" lang="ja-JP" altLang="en-US" sz="2200" dirty="0">
                <a:solidFill>
                  <a:schemeClr val="accent6"/>
                </a:solidFill>
                <a:latin typeface="+mj-ea"/>
                <a:ea typeface="+mj-ea"/>
              </a:rPr>
              <a:t>　ルールをよく理解して操業を行う必要</a:t>
            </a:r>
            <a:r>
              <a:rPr kumimoji="1" lang="ja-JP" altLang="en-US" sz="2200" dirty="0">
                <a:latin typeface="+mj-ea"/>
                <a:ea typeface="+mj-ea"/>
              </a:rPr>
              <a:t>があります。</a:t>
            </a:r>
          </a:p>
        </p:txBody>
      </p:sp>
    </p:spTree>
    <p:extLst>
      <p:ext uri="{BB962C8B-B14F-4D97-AF65-F5344CB8AC3E}">
        <p14:creationId xmlns:p14="http://schemas.microsoft.com/office/powerpoint/2010/main" val="230571458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2C426AE-8ED0-A879-FE01-5C26BE48E30E}"/>
            </a:ext>
          </a:extLst>
        </p:cNvPr>
        <p:cNvGrpSpPr/>
        <p:nvPr/>
      </p:nvGrpSpPr>
      <p:grpSpPr>
        <a:xfrm>
          <a:off x="0" y="0"/>
          <a:ext cx="0" cy="0"/>
          <a:chOff x="0" y="0"/>
          <a:chExt cx="0" cy="0"/>
        </a:xfrm>
      </p:grpSpPr>
      <p:cxnSp>
        <p:nvCxnSpPr>
          <p:cNvPr id="8" name="Straight Connector 10">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85259" y="8467"/>
            <a:ext cx="3095625"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12">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962888" y="91545"/>
            <a:ext cx="4940532"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79107" y="228600"/>
            <a:ext cx="4024313"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0367" y="32278"/>
            <a:ext cx="3943054"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74408" y="609601"/>
            <a:ext cx="3529012"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3"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5" name="テキスト ボックス 4">
            <a:extLst>
              <a:ext uri="{FF2B5EF4-FFF2-40B4-BE49-F238E27FC236}">
                <a16:creationId xmlns:a16="http://schemas.microsoft.com/office/drawing/2014/main" id="{DD5EDE87-BA63-1769-9A01-65532AD9BD74}"/>
              </a:ext>
            </a:extLst>
          </p:cNvPr>
          <p:cNvSpPr txBox="1"/>
          <p:nvPr/>
        </p:nvSpPr>
        <p:spPr>
          <a:xfrm>
            <a:off x="182265" y="438610"/>
            <a:ext cx="9292087" cy="5755422"/>
          </a:xfrm>
          <a:prstGeom prst="rect">
            <a:avLst/>
          </a:prstGeom>
          <a:solidFill>
            <a:schemeClr val="bg1">
              <a:lumMod val="95000"/>
            </a:schemeClr>
          </a:solidFill>
          <a:ln>
            <a:noFill/>
          </a:ln>
        </p:spPr>
        <p:txBody>
          <a:bodyPr wrap="square" rtlCol="0">
            <a:spAutoFit/>
          </a:bodyPr>
          <a:lstStyle/>
          <a:p>
            <a:r>
              <a:rPr kumimoji="1" lang="ja-JP" altLang="en-US" sz="2800" dirty="0">
                <a:solidFill>
                  <a:srgbClr val="FF0000"/>
                </a:solidFill>
                <a:highlight>
                  <a:srgbClr val="FFE699"/>
                </a:highlight>
                <a:latin typeface="+mj-ea"/>
                <a:ea typeface="+mj-ea"/>
              </a:rPr>
              <a:t>操業に関するルールの例（日韓）</a:t>
            </a:r>
            <a:endParaRPr kumimoji="1" lang="en-US" altLang="ja-JP" sz="2800" dirty="0">
              <a:solidFill>
                <a:srgbClr val="FF0000"/>
              </a:solidFill>
              <a:highlight>
                <a:srgbClr val="FFE699"/>
              </a:highlight>
              <a:latin typeface="+mj-ea"/>
              <a:ea typeface="+mj-ea"/>
            </a:endParaRPr>
          </a:p>
          <a:p>
            <a:endParaRPr kumimoji="1" lang="ja-JP" altLang="en-US" sz="2400" dirty="0">
              <a:latin typeface="+mj-ea"/>
              <a:ea typeface="+mj-ea"/>
            </a:endParaRPr>
          </a:p>
          <a:p>
            <a:r>
              <a:rPr kumimoji="1" lang="ja-JP" altLang="en-US" sz="2000" dirty="0">
                <a:latin typeface="+mj-ea"/>
                <a:ea typeface="+mj-ea"/>
              </a:rPr>
              <a:t>✓　漁船は、漁労作業中の漁船の正船首前方で投錨、投網、投縄等をすること</a:t>
            </a:r>
            <a:endParaRPr kumimoji="1" lang="en-US" altLang="ja-JP" sz="2000" dirty="0">
              <a:latin typeface="+mj-ea"/>
              <a:ea typeface="+mj-ea"/>
            </a:endParaRPr>
          </a:p>
          <a:p>
            <a:r>
              <a:rPr kumimoji="1" lang="ja-JP" altLang="en-US" sz="2000" dirty="0">
                <a:latin typeface="+mj-ea"/>
                <a:ea typeface="+mj-ea"/>
              </a:rPr>
              <a:t>　により、当該漁船の漁労作業を妨害してはならない。曳網中の漁船は、前方</a:t>
            </a:r>
            <a:endParaRPr kumimoji="1" lang="en-US" altLang="ja-JP" sz="2000" dirty="0">
              <a:latin typeface="+mj-ea"/>
              <a:ea typeface="+mj-ea"/>
            </a:endParaRPr>
          </a:p>
          <a:p>
            <a:r>
              <a:rPr kumimoji="1" lang="ja-JP" altLang="en-US" sz="2000" dirty="0">
                <a:latin typeface="+mj-ea"/>
                <a:ea typeface="+mj-ea"/>
              </a:rPr>
              <a:t>　を曳網している他の漁船を追い越し、その正船首前方で曳網してはならない。</a:t>
            </a:r>
            <a:endParaRPr kumimoji="1" lang="ja-JP" altLang="en-US" sz="1000" dirty="0">
              <a:latin typeface="+mj-ea"/>
              <a:ea typeface="+mj-ea"/>
            </a:endParaRPr>
          </a:p>
          <a:p>
            <a:endParaRPr kumimoji="1" lang="en-US" altLang="ja-JP" sz="1000" dirty="0">
              <a:latin typeface="+mj-ea"/>
              <a:ea typeface="+mj-ea"/>
            </a:endParaRPr>
          </a:p>
          <a:p>
            <a:r>
              <a:rPr kumimoji="1" lang="ja-JP" altLang="en-US" sz="2000" dirty="0">
                <a:latin typeface="+mj-ea"/>
                <a:ea typeface="+mj-ea"/>
              </a:rPr>
              <a:t>✓　巻き網漁船が集魚を開始するとき、他に既に集魚灯を利用して操業してい</a:t>
            </a:r>
            <a:endParaRPr kumimoji="1" lang="en-US" altLang="ja-JP" sz="2000" dirty="0">
              <a:latin typeface="+mj-ea"/>
              <a:ea typeface="+mj-ea"/>
            </a:endParaRPr>
          </a:p>
          <a:p>
            <a:r>
              <a:rPr kumimoji="1" lang="ja-JP" altLang="en-US" sz="2000" dirty="0">
                <a:latin typeface="+mj-ea"/>
                <a:ea typeface="+mj-ea"/>
              </a:rPr>
              <a:t>　る漁船がある場合は、当該集魚中の漁船から</a:t>
            </a:r>
            <a:r>
              <a:rPr kumimoji="1" lang="en-US" altLang="ja-JP" sz="2000" dirty="0">
                <a:latin typeface="+mj-ea"/>
                <a:ea typeface="+mj-ea"/>
              </a:rPr>
              <a:t>600</a:t>
            </a:r>
            <a:r>
              <a:rPr kumimoji="1" lang="ja-JP" altLang="en-US" sz="2000" dirty="0">
                <a:latin typeface="+mj-ea"/>
                <a:ea typeface="+mj-ea"/>
              </a:rPr>
              <a:t>ｍ以上の距離をおいて集魚し</a:t>
            </a:r>
            <a:endParaRPr kumimoji="1" lang="en-US" altLang="ja-JP" sz="2000" dirty="0">
              <a:latin typeface="+mj-ea"/>
              <a:ea typeface="+mj-ea"/>
            </a:endParaRPr>
          </a:p>
          <a:p>
            <a:r>
              <a:rPr kumimoji="1" lang="ja-JP" altLang="en-US" sz="2000" dirty="0">
                <a:latin typeface="+mj-ea"/>
                <a:ea typeface="+mj-ea"/>
              </a:rPr>
              <a:t>　なければならない。ただし、同一網船に属する灯船の相互間においてはこの</a:t>
            </a:r>
            <a:endParaRPr kumimoji="1" lang="en-US" altLang="ja-JP" sz="2000" dirty="0">
              <a:latin typeface="+mj-ea"/>
              <a:ea typeface="+mj-ea"/>
            </a:endParaRPr>
          </a:p>
          <a:p>
            <a:r>
              <a:rPr kumimoji="1" lang="ja-JP" altLang="en-US" sz="2000" dirty="0">
                <a:latin typeface="+mj-ea"/>
                <a:ea typeface="+mj-ea"/>
              </a:rPr>
              <a:t>　限りでない。巻き網漁船は、投網に際し、他の巻き網及び他の漁具との間に</a:t>
            </a:r>
            <a:endParaRPr kumimoji="1" lang="en-US" altLang="ja-JP" sz="2000" dirty="0">
              <a:latin typeface="+mj-ea"/>
              <a:ea typeface="+mj-ea"/>
            </a:endParaRPr>
          </a:p>
          <a:p>
            <a:r>
              <a:rPr kumimoji="1" lang="ja-JP" altLang="en-US" sz="2000" dirty="0">
                <a:latin typeface="+mj-ea"/>
                <a:ea typeface="+mj-ea"/>
              </a:rPr>
              <a:t>　約</a:t>
            </a:r>
            <a:r>
              <a:rPr kumimoji="1" lang="en-US" altLang="ja-JP" sz="2000" dirty="0">
                <a:latin typeface="+mj-ea"/>
                <a:ea typeface="+mj-ea"/>
              </a:rPr>
              <a:t>300</a:t>
            </a:r>
            <a:r>
              <a:rPr kumimoji="1" lang="ja-JP" altLang="en-US" sz="2000" dirty="0">
                <a:latin typeface="+mj-ea"/>
                <a:ea typeface="+mj-ea"/>
              </a:rPr>
              <a:t>ｍの間隔を維持するものとする。</a:t>
            </a:r>
            <a:endParaRPr kumimoji="1" lang="en-US" altLang="ja-JP" sz="2000" dirty="0">
              <a:latin typeface="+mj-ea"/>
              <a:ea typeface="+mj-ea"/>
            </a:endParaRPr>
          </a:p>
          <a:p>
            <a:endParaRPr kumimoji="1" lang="en-US" altLang="ja-JP" sz="1000" dirty="0">
              <a:latin typeface="+mj-ea"/>
              <a:ea typeface="+mj-ea"/>
            </a:endParaRPr>
          </a:p>
          <a:p>
            <a:r>
              <a:rPr kumimoji="1" lang="ja-JP" altLang="en-US" sz="2000" dirty="0">
                <a:latin typeface="+mj-ea"/>
                <a:ea typeface="+mj-ea"/>
              </a:rPr>
              <a:t>✓　さんま棒受網漁船が集魚を開始するとき、他に既に集魚灯を利用して操業</a:t>
            </a:r>
            <a:endParaRPr kumimoji="1" lang="en-US" altLang="ja-JP" sz="2000" dirty="0">
              <a:latin typeface="+mj-ea"/>
              <a:ea typeface="+mj-ea"/>
            </a:endParaRPr>
          </a:p>
          <a:p>
            <a:r>
              <a:rPr kumimoji="1" lang="ja-JP" altLang="en-US" sz="2000" dirty="0">
                <a:latin typeface="+mj-ea"/>
                <a:ea typeface="+mj-ea"/>
              </a:rPr>
              <a:t>　している漁船がある場合は、</a:t>
            </a:r>
            <a:r>
              <a:rPr kumimoji="1" lang="en-US" altLang="ja-JP" sz="2000" dirty="0">
                <a:latin typeface="+mj-ea"/>
                <a:ea typeface="+mj-ea"/>
              </a:rPr>
              <a:t>500</a:t>
            </a:r>
            <a:r>
              <a:rPr kumimoji="1" lang="ja-JP" altLang="en-US" sz="2000" dirty="0">
                <a:latin typeface="+mj-ea"/>
                <a:ea typeface="+mj-ea"/>
              </a:rPr>
              <a:t>ｍ以上の距離をおいて集魚しなければならな</a:t>
            </a:r>
            <a:endParaRPr kumimoji="1" lang="en-US" altLang="ja-JP" sz="2000" dirty="0">
              <a:latin typeface="+mj-ea"/>
              <a:ea typeface="+mj-ea"/>
            </a:endParaRPr>
          </a:p>
          <a:p>
            <a:r>
              <a:rPr kumimoji="1" lang="ja-JP" altLang="en-US" sz="2000" dirty="0">
                <a:latin typeface="+mj-ea"/>
                <a:ea typeface="+mj-ea"/>
              </a:rPr>
              <a:t>　い。 </a:t>
            </a:r>
            <a:endParaRPr kumimoji="1" lang="en-US" altLang="ja-JP" sz="2000" dirty="0">
              <a:latin typeface="+mj-ea"/>
              <a:ea typeface="+mj-ea"/>
            </a:endParaRPr>
          </a:p>
          <a:p>
            <a:endParaRPr kumimoji="1" lang="en-US" altLang="ja-JP" sz="1000" dirty="0">
              <a:latin typeface="+mj-ea"/>
              <a:ea typeface="+mj-ea"/>
            </a:endParaRPr>
          </a:p>
          <a:p>
            <a:r>
              <a:rPr kumimoji="1" lang="ja-JP" altLang="en-US" sz="2000" dirty="0">
                <a:latin typeface="+mj-ea"/>
                <a:ea typeface="+mj-ea"/>
              </a:rPr>
              <a:t>✓　漁労作業中のさんま棒受網漁船の近くを航行する漁船は、当該漁労作業中</a:t>
            </a:r>
            <a:endParaRPr kumimoji="1" lang="en-US" altLang="ja-JP" sz="2000" dirty="0">
              <a:latin typeface="+mj-ea"/>
              <a:ea typeface="+mj-ea"/>
            </a:endParaRPr>
          </a:p>
          <a:p>
            <a:r>
              <a:rPr kumimoji="1" lang="ja-JP" altLang="en-US" sz="2000" dirty="0">
                <a:latin typeface="+mj-ea"/>
                <a:ea typeface="+mj-ea"/>
              </a:rPr>
              <a:t>　の漁船の操業に支障をきたさないよう適当な距離を維持し、かつ、必要最小</a:t>
            </a:r>
            <a:endParaRPr kumimoji="1" lang="en-US" altLang="ja-JP" sz="2000" dirty="0">
              <a:latin typeface="+mj-ea"/>
              <a:ea typeface="+mj-ea"/>
            </a:endParaRPr>
          </a:p>
          <a:p>
            <a:r>
              <a:rPr kumimoji="1" lang="ja-JP" altLang="en-US" sz="2000" dirty="0">
                <a:latin typeface="+mj-ea"/>
                <a:ea typeface="+mj-ea"/>
              </a:rPr>
              <a:t>　限に消灯して通過しなければならない。　　　</a:t>
            </a:r>
            <a:endParaRPr kumimoji="1" lang="en-US" altLang="ja-JP" sz="2000" dirty="0">
              <a:latin typeface="+mj-ea"/>
              <a:ea typeface="+mj-ea"/>
            </a:endParaRPr>
          </a:p>
        </p:txBody>
      </p:sp>
    </p:spTree>
    <p:extLst>
      <p:ext uri="{BB962C8B-B14F-4D97-AF65-F5344CB8AC3E}">
        <p14:creationId xmlns:p14="http://schemas.microsoft.com/office/powerpoint/2010/main" val="174671449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D0A80A02-1D6B-E22C-43E8-71FF946CF384}"/>
            </a:ext>
          </a:extLst>
        </p:cNvPr>
        <p:cNvGrpSpPr/>
        <p:nvPr/>
      </p:nvGrpSpPr>
      <p:grpSpPr>
        <a:xfrm>
          <a:off x="0" y="0"/>
          <a:ext cx="0" cy="0"/>
          <a:chOff x="0" y="0"/>
          <a:chExt cx="0" cy="0"/>
        </a:xfrm>
      </p:grpSpPr>
      <p:sp>
        <p:nvSpPr>
          <p:cNvPr id="10"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2"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テキスト ボックス 1">
            <a:extLst>
              <a:ext uri="{FF2B5EF4-FFF2-40B4-BE49-F238E27FC236}">
                <a16:creationId xmlns:a16="http://schemas.microsoft.com/office/drawing/2014/main" id="{D478A6D3-06FC-571F-2E8D-2C186C847869}"/>
              </a:ext>
            </a:extLst>
          </p:cNvPr>
          <p:cNvSpPr txBox="1"/>
          <p:nvPr/>
        </p:nvSpPr>
        <p:spPr>
          <a:xfrm>
            <a:off x="182265" y="438610"/>
            <a:ext cx="9292087" cy="5816977"/>
          </a:xfrm>
          <a:prstGeom prst="rect">
            <a:avLst/>
          </a:prstGeom>
          <a:solidFill>
            <a:schemeClr val="bg1">
              <a:lumMod val="95000"/>
            </a:schemeClr>
          </a:solidFill>
          <a:ln>
            <a:noFill/>
          </a:ln>
        </p:spPr>
        <p:txBody>
          <a:bodyPr wrap="square" rtlCol="0">
            <a:spAutoFit/>
          </a:bodyPr>
          <a:lstStyle/>
          <a:p>
            <a:r>
              <a:rPr kumimoji="1" lang="ja-JP" altLang="en-US" sz="2800" dirty="0">
                <a:solidFill>
                  <a:srgbClr val="FF0000"/>
                </a:solidFill>
                <a:highlight>
                  <a:srgbClr val="FFE699"/>
                </a:highlight>
                <a:latin typeface="+mj-ea"/>
                <a:ea typeface="+mj-ea"/>
              </a:rPr>
              <a:t>操業に関するルールの例（日中）</a:t>
            </a:r>
            <a:endParaRPr kumimoji="1" lang="en-US" altLang="ja-JP" sz="2800" dirty="0">
              <a:solidFill>
                <a:srgbClr val="FF0000"/>
              </a:solidFill>
              <a:highlight>
                <a:srgbClr val="FFE699"/>
              </a:highlight>
              <a:latin typeface="+mj-ea"/>
              <a:ea typeface="+mj-ea"/>
            </a:endParaRPr>
          </a:p>
          <a:p>
            <a:endParaRPr kumimoji="1" lang="ja-JP" altLang="en-US" sz="2400" dirty="0">
              <a:latin typeface="+mj-ea"/>
              <a:ea typeface="+mj-ea"/>
            </a:endParaRPr>
          </a:p>
          <a:p>
            <a:r>
              <a:rPr kumimoji="1" lang="ja-JP" altLang="en-US" sz="2000" dirty="0">
                <a:latin typeface="+mj-ea"/>
                <a:ea typeface="+mj-ea"/>
              </a:rPr>
              <a:t>・　漁船は、曳網中の漁船の正船首前方で投錨・投網等をすることにより、当</a:t>
            </a:r>
            <a:endParaRPr kumimoji="1" lang="en-US" altLang="ja-JP" sz="2000" dirty="0">
              <a:latin typeface="+mj-ea"/>
              <a:ea typeface="+mj-ea"/>
            </a:endParaRPr>
          </a:p>
          <a:p>
            <a:r>
              <a:rPr kumimoji="1" lang="ja-JP" altLang="en-US" sz="2000" dirty="0">
                <a:latin typeface="+mj-ea"/>
                <a:ea typeface="+mj-ea"/>
              </a:rPr>
              <a:t>　該漁船の漁労作業を妨害してはならない。</a:t>
            </a:r>
          </a:p>
          <a:p>
            <a:r>
              <a:rPr kumimoji="1" lang="ja-JP" altLang="en-US" sz="2000" dirty="0">
                <a:latin typeface="+mj-ea"/>
                <a:ea typeface="+mj-ea"/>
              </a:rPr>
              <a:t>・　曳網中の漁船は、前方を曳網している他の漁船を追い越し、その正船首前</a:t>
            </a:r>
            <a:endParaRPr kumimoji="1" lang="en-US" altLang="ja-JP" sz="2000" dirty="0">
              <a:latin typeface="+mj-ea"/>
              <a:ea typeface="+mj-ea"/>
            </a:endParaRPr>
          </a:p>
          <a:p>
            <a:r>
              <a:rPr kumimoji="1" lang="ja-JP" altLang="en-US" sz="2000" dirty="0">
                <a:latin typeface="+mj-ea"/>
                <a:ea typeface="+mj-ea"/>
              </a:rPr>
              <a:t>　方で曳網してはならない。</a:t>
            </a:r>
          </a:p>
          <a:p>
            <a:r>
              <a:rPr kumimoji="1" lang="ja-JP" altLang="en-US" sz="2000" dirty="0">
                <a:latin typeface="+mj-ea"/>
                <a:ea typeface="+mj-ea"/>
              </a:rPr>
              <a:t>・　双方の漁船は、曳網中の漁船正後方漁具の延伸区域</a:t>
            </a:r>
            <a:r>
              <a:rPr kumimoji="1" lang="en-US" altLang="ja-JP" sz="2000" dirty="0">
                <a:latin typeface="+mj-ea"/>
                <a:ea typeface="+mj-ea"/>
              </a:rPr>
              <a:t>1,500</a:t>
            </a:r>
            <a:r>
              <a:rPr kumimoji="1" lang="ja-JP" altLang="en-US" sz="2000" dirty="0">
                <a:latin typeface="+mj-ea"/>
                <a:ea typeface="+mj-ea"/>
              </a:rPr>
              <a:t>メートル以内での</a:t>
            </a:r>
            <a:endParaRPr kumimoji="1" lang="en-US" altLang="ja-JP" sz="2000" dirty="0">
              <a:latin typeface="+mj-ea"/>
              <a:ea typeface="+mj-ea"/>
            </a:endParaRPr>
          </a:p>
          <a:p>
            <a:r>
              <a:rPr kumimoji="1" lang="ja-JP" altLang="en-US" sz="2000" dirty="0">
                <a:latin typeface="+mj-ea"/>
                <a:ea typeface="+mj-ea"/>
              </a:rPr>
              <a:t>　投網・投錨・曳網およびその他当該漁船の操業の妨げとなる行為をしてはな</a:t>
            </a:r>
            <a:endParaRPr kumimoji="1" lang="en-US" altLang="ja-JP" sz="2000" dirty="0">
              <a:latin typeface="+mj-ea"/>
              <a:ea typeface="+mj-ea"/>
            </a:endParaRPr>
          </a:p>
          <a:p>
            <a:r>
              <a:rPr kumimoji="1" lang="ja-JP" altLang="en-US" sz="2000" dirty="0">
                <a:latin typeface="+mj-ea"/>
                <a:ea typeface="+mj-ea"/>
              </a:rPr>
              <a:t>　らない。</a:t>
            </a:r>
          </a:p>
          <a:p>
            <a:r>
              <a:rPr kumimoji="1" lang="ja-JP" altLang="en-US" sz="2000" dirty="0">
                <a:latin typeface="+mj-ea"/>
                <a:ea typeface="+mj-ea"/>
              </a:rPr>
              <a:t>・　双方の漁船は、延縄・流し網・刺し網・篭・壺類および帆張網の通常の操</a:t>
            </a:r>
            <a:endParaRPr kumimoji="1" lang="en-US" altLang="ja-JP" sz="2000" dirty="0">
              <a:latin typeface="+mj-ea"/>
              <a:ea typeface="+mj-ea"/>
            </a:endParaRPr>
          </a:p>
          <a:p>
            <a:r>
              <a:rPr kumimoji="1" lang="ja-JP" altLang="en-US" sz="2000" dirty="0">
                <a:latin typeface="+mj-ea"/>
                <a:ea typeface="+mj-ea"/>
              </a:rPr>
              <a:t>　業の範囲に留意し、注意して避航するものとする。</a:t>
            </a:r>
          </a:p>
          <a:p>
            <a:r>
              <a:rPr kumimoji="1" lang="ja-JP" altLang="en-US" sz="2000" dirty="0">
                <a:latin typeface="+mj-ea"/>
                <a:ea typeface="+mj-ea"/>
              </a:rPr>
              <a:t>・　延縄・流し網・刺し網・篭・壺類・帆張網およびその他の受動的漁法の漁</a:t>
            </a:r>
            <a:endParaRPr kumimoji="1" lang="en-US" altLang="ja-JP" sz="2000" dirty="0">
              <a:latin typeface="+mj-ea"/>
              <a:ea typeface="+mj-ea"/>
            </a:endParaRPr>
          </a:p>
          <a:p>
            <a:r>
              <a:rPr kumimoji="1" lang="ja-JP" altLang="en-US" sz="2000" dirty="0">
                <a:latin typeface="+mj-ea"/>
                <a:ea typeface="+mj-ea"/>
              </a:rPr>
              <a:t>　船は、漁具を敷設するときには、できる限り曳網漁船が交錯して操業してい</a:t>
            </a:r>
            <a:endParaRPr kumimoji="1" lang="en-US" altLang="ja-JP" sz="2000" dirty="0">
              <a:latin typeface="+mj-ea"/>
              <a:ea typeface="+mj-ea"/>
            </a:endParaRPr>
          </a:p>
          <a:p>
            <a:r>
              <a:rPr kumimoji="1" lang="ja-JP" altLang="en-US" sz="2000" dirty="0">
                <a:latin typeface="+mj-ea"/>
                <a:ea typeface="+mj-ea"/>
              </a:rPr>
              <a:t>　る漁場を避けるものとする。</a:t>
            </a:r>
          </a:p>
          <a:p>
            <a:r>
              <a:rPr kumimoji="1" lang="ja-JP" altLang="en-US" sz="2000" dirty="0">
                <a:latin typeface="+mj-ea"/>
                <a:ea typeface="+mj-ea"/>
              </a:rPr>
              <a:t>・　操業中の漁船は、故障（ロープ切れ・漁具かかりその他）を生じた漁船を</a:t>
            </a:r>
            <a:endParaRPr kumimoji="1" lang="en-US" altLang="ja-JP" sz="2000" dirty="0">
              <a:latin typeface="+mj-ea"/>
              <a:ea typeface="+mj-ea"/>
            </a:endParaRPr>
          </a:p>
          <a:p>
            <a:r>
              <a:rPr kumimoji="1" lang="ja-JP" altLang="en-US" sz="2000" dirty="0">
                <a:latin typeface="+mj-ea"/>
                <a:ea typeface="+mj-ea"/>
              </a:rPr>
              <a:t>　避けるものとする。前方で漁具を喪失して捜査中の漁船を発見したときは、</a:t>
            </a:r>
            <a:endParaRPr kumimoji="1" lang="en-US" altLang="ja-JP" sz="2000" dirty="0">
              <a:latin typeface="+mj-ea"/>
              <a:ea typeface="+mj-ea"/>
            </a:endParaRPr>
          </a:p>
          <a:p>
            <a:r>
              <a:rPr kumimoji="1" lang="ja-JP" altLang="en-US" sz="2000" dirty="0">
                <a:latin typeface="+mj-ea"/>
                <a:ea typeface="+mj-ea"/>
              </a:rPr>
              <a:t>　適切に転針して相互の漁具のからみを避けるものとする。</a:t>
            </a:r>
          </a:p>
          <a:p>
            <a:endParaRPr kumimoji="1" lang="ja-JP" altLang="en-US" sz="2000" dirty="0">
              <a:latin typeface="+mj-ea"/>
              <a:ea typeface="+mj-ea"/>
            </a:endParaRPr>
          </a:p>
        </p:txBody>
      </p:sp>
    </p:spTree>
    <p:extLst>
      <p:ext uri="{BB962C8B-B14F-4D97-AF65-F5344CB8AC3E}">
        <p14:creationId xmlns:p14="http://schemas.microsoft.com/office/powerpoint/2010/main" val="151029035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descr="ボートに乗っている男性&#10;&#10;AI によって生成されたコンテンツは間違っている可能性があります。">
            <a:extLst>
              <a:ext uri="{FF2B5EF4-FFF2-40B4-BE49-F238E27FC236}">
                <a16:creationId xmlns:a16="http://schemas.microsoft.com/office/drawing/2014/main" id="{02383151-8052-EA3D-CA45-57CC4AD72DFC}"/>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r="11189"/>
          <a:stretch>
            <a:fillRect/>
          </a:stretch>
        </p:blipFill>
        <p:spPr>
          <a:xfrm>
            <a:off x="20" y="-1"/>
            <a:ext cx="9903503" cy="6858000"/>
          </a:xfrm>
          <a:prstGeom prst="rect">
            <a:avLst/>
          </a:prstGeom>
        </p:spPr>
      </p:pic>
      <p:sp>
        <p:nvSpPr>
          <p:cNvPr id="7" name="テキスト ボックス 6">
            <a:extLst>
              <a:ext uri="{FF2B5EF4-FFF2-40B4-BE49-F238E27FC236}">
                <a16:creationId xmlns:a16="http://schemas.microsoft.com/office/drawing/2014/main" id="{EEE4B892-B142-164E-392F-7F2F489C1785}"/>
              </a:ext>
            </a:extLst>
          </p:cNvPr>
          <p:cNvSpPr txBox="1"/>
          <p:nvPr/>
        </p:nvSpPr>
        <p:spPr>
          <a:xfrm>
            <a:off x="388845" y="2056985"/>
            <a:ext cx="7148028" cy="325526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kumimoji="1" lang="ja-JP" altLang="en-US" sz="4800" spc="-100" dirty="0">
                <a:solidFill>
                  <a:srgbClr val="FFFFFF"/>
                </a:solidFill>
                <a:latin typeface="+mj-lt"/>
                <a:ea typeface="+mj-ea"/>
                <a:cs typeface="+mj-cs"/>
              </a:rPr>
              <a:t>以上で講習は終了です。</a:t>
            </a:r>
            <a:endParaRPr kumimoji="1" lang="en-US" altLang="ja-JP" sz="4800" spc="-100" dirty="0">
              <a:solidFill>
                <a:srgbClr val="FFFFFF"/>
              </a:solidFill>
              <a:latin typeface="+mj-lt"/>
              <a:ea typeface="+mj-ea"/>
              <a:cs typeface="+mj-cs"/>
            </a:endParaRPr>
          </a:p>
          <a:p>
            <a:pPr defTabSz="914400">
              <a:lnSpc>
                <a:spcPct val="90000"/>
              </a:lnSpc>
              <a:spcBef>
                <a:spcPct val="0"/>
              </a:spcBef>
              <a:spcAft>
                <a:spcPts val="600"/>
              </a:spcAft>
            </a:pPr>
            <a:endParaRPr kumimoji="1" lang="en-US" altLang="ja-JP" sz="4800" spc="-100" dirty="0">
              <a:solidFill>
                <a:srgbClr val="FFFFFF"/>
              </a:solidFill>
              <a:latin typeface="+mj-lt"/>
              <a:ea typeface="+mj-ea"/>
              <a:cs typeface="+mj-cs"/>
            </a:endParaRPr>
          </a:p>
          <a:p>
            <a:pPr defTabSz="914400">
              <a:lnSpc>
                <a:spcPct val="90000"/>
              </a:lnSpc>
              <a:spcBef>
                <a:spcPct val="0"/>
              </a:spcBef>
              <a:spcAft>
                <a:spcPts val="600"/>
              </a:spcAft>
            </a:pPr>
            <a:r>
              <a:rPr kumimoji="1" lang="ja-JP" altLang="en-US" sz="4800" spc="-100" dirty="0">
                <a:solidFill>
                  <a:srgbClr val="FFFFFF"/>
                </a:solidFill>
                <a:latin typeface="+mj-lt"/>
                <a:ea typeface="+mj-ea"/>
                <a:cs typeface="+mj-cs"/>
              </a:rPr>
              <a:t>お疲れ様でした。</a:t>
            </a:r>
            <a:endParaRPr kumimoji="1" lang="en-US" altLang="ja-JP" sz="4800" spc="-100" dirty="0">
              <a:solidFill>
                <a:srgbClr val="FFFFFF"/>
              </a:solidFill>
              <a:latin typeface="+mj-lt"/>
              <a:ea typeface="+mj-ea"/>
              <a:cs typeface="+mj-cs"/>
            </a:endParaRPr>
          </a:p>
          <a:p>
            <a:pPr defTabSz="914400">
              <a:lnSpc>
                <a:spcPct val="90000"/>
              </a:lnSpc>
              <a:spcBef>
                <a:spcPct val="0"/>
              </a:spcBef>
              <a:spcAft>
                <a:spcPts val="600"/>
              </a:spcAft>
            </a:pPr>
            <a:endParaRPr kumimoji="1" lang="en-US" altLang="ja-JP" sz="4800" spc="-100" dirty="0">
              <a:solidFill>
                <a:srgbClr val="FFFFFF"/>
              </a:solidFill>
              <a:latin typeface="+mj-lt"/>
              <a:ea typeface="+mj-ea"/>
              <a:cs typeface="+mj-cs"/>
            </a:endParaRPr>
          </a:p>
        </p:txBody>
      </p:sp>
      <p:sp>
        <p:nvSpPr>
          <p:cNvPr id="4" name="スライド番号プレースホルダー 3">
            <a:extLst>
              <a:ext uri="{FF2B5EF4-FFF2-40B4-BE49-F238E27FC236}">
                <a16:creationId xmlns:a16="http://schemas.microsoft.com/office/drawing/2014/main" id="{A2C08AA3-0362-0993-4350-5A4F2AE83221}"/>
              </a:ext>
            </a:extLst>
          </p:cNvPr>
          <p:cNvSpPr>
            <a:spLocks noGrp="1"/>
          </p:cNvSpPr>
          <p:nvPr>
            <p:ph type="sldNum" sz="quarter" idx="12"/>
          </p:nvPr>
        </p:nvSpPr>
        <p:spPr/>
        <p:txBody>
          <a:bodyPr vert="horz" lIns="91440" tIns="45720" rIns="91440" bIns="45720" rtlCol="0" anchor="ctr">
            <a:normAutofit/>
          </a:bodyPr>
          <a:lstStyle/>
          <a:p>
            <a:pPr>
              <a:spcAft>
                <a:spcPts val="600"/>
              </a:spcAft>
            </a:pPr>
            <a:fld id="{E19FEFA5-F69B-4463-85F3-6BA87B34B307}" type="slidenum">
              <a:rPr kumimoji="1" lang="en-US" altLang="ja-JP" sz="1200" smtClean="0">
                <a:solidFill>
                  <a:srgbClr val="FFFFFF"/>
                </a:solidFill>
              </a:rPr>
              <a:pPr>
                <a:spcAft>
                  <a:spcPts val="600"/>
                </a:spcAft>
              </a:pPr>
              <a:t>24</a:t>
            </a:fld>
            <a:endParaRPr kumimoji="1" lang="en-US" altLang="ja-JP" sz="1200">
              <a:solidFill>
                <a:srgbClr val="FFFFFF"/>
              </a:solidFill>
            </a:endParaRPr>
          </a:p>
        </p:txBody>
      </p:sp>
    </p:spTree>
    <p:extLst>
      <p:ext uri="{BB962C8B-B14F-4D97-AF65-F5344CB8AC3E}">
        <p14:creationId xmlns:p14="http://schemas.microsoft.com/office/powerpoint/2010/main" val="3918610965"/>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0"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2"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5" name="テキスト ボックス 4">
            <a:extLst>
              <a:ext uri="{FF2B5EF4-FFF2-40B4-BE49-F238E27FC236}">
                <a16:creationId xmlns:a16="http://schemas.microsoft.com/office/drawing/2014/main" id="{B5A10AD3-A097-0331-0FAA-08F350FD521F}"/>
              </a:ext>
            </a:extLst>
          </p:cNvPr>
          <p:cNvSpPr txBox="1"/>
          <p:nvPr/>
        </p:nvSpPr>
        <p:spPr>
          <a:xfrm>
            <a:off x="214177" y="1130300"/>
            <a:ext cx="8929824" cy="3615267"/>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tx1"/>
              </a:buClr>
              <a:buSzPct val="80000"/>
            </a:pPr>
            <a:r>
              <a:rPr kumimoji="1" lang="ja-JP" altLang="en-US" sz="2800" dirty="0">
                <a:solidFill>
                  <a:schemeClr val="accent6"/>
                </a:solidFill>
                <a:latin typeface="BIZ UDPゴシック" panose="020B0400000000000000" pitchFamily="50" charset="-128"/>
                <a:ea typeface="BIZ UDPゴシック" panose="020B0400000000000000" pitchFamily="50" charset="-128"/>
              </a:rPr>
              <a:t>はじめに</a:t>
            </a:r>
            <a:endParaRPr kumimoji="1" lang="en-US" altLang="ja-JP" sz="2800" dirty="0">
              <a:solidFill>
                <a:schemeClr val="accent6"/>
              </a:solidFill>
              <a:latin typeface="BIZ UDPゴシック" panose="020B0400000000000000" pitchFamily="50" charset="-128"/>
              <a:ea typeface="BIZ UDPゴシック" panose="020B0400000000000000" pitchFamily="50" charset="-128"/>
            </a:endParaRPr>
          </a:p>
          <a:p>
            <a:pPr>
              <a:lnSpc>
                <a:spcPct val="90000"/>
              </a:lnSpc>
              <a:spcBef>
                <a:spcPct val="20000"/>
              </a:spcBef>
              <a:spcAft>
                <a:spcPts val="600"/>
              </a:spcAft>
              <a:buClr>
                <a:schemeClr val="tx1"/>
              </a:buClr>
              <a:buSzPct val="80000"/>
              <a:buFont typeface="Wingdings 3" panose="05040102010807070707" pitchFamily="18" charset="2"/>
              <a:buChar char=""/>
            </a:pPr>
            <a:endParaRPr kumimoji="1" lang="en-US" altLang="ja-JP" sz="2400" dirty="0"/>
          </a:p>
          <a:p>
            <a:pPr>
              <a:lnSpc>
                <a:spcPct val="90000"/>
              </a:lnSpc>
              <a:spcBef>
                <a:spcPct val="20000"/>
              </a:spcBef>
              <a:spcAft>
                <a:spcPts val="600"/>
              </a:spcAft>
              <a:buClr>
                <a:schemeClr val="tx1"/>
              </a:buClr>
              <a:buSzPct val="80000"/>
            </a:pPr>
            <a:r>
              <a:rPr kumimoji="1" lang="en-US" altLang="ja-JP" sz="2400" dirty="0"/>
              <a:t>✓</a:t>
            </a:r>
            <a:r>
              <a:rPr kumimoji="1" lang="ja-JP" altLang="en-US" sz="2400" dirty="0"/>
              <a:t>　漁船は漁業種類毎に船型、漁具、操業海域が様々であり、</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更に気象、海象条件も加わり、それらの諸条件が複合された</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条件下で安全に操船を行なう技量が求められるのが漁船の航</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海士です。</a:t>
            </a:r>
            <a:endParaRPr kumimoji="1" lang="en-US" altLang="ja-JP" sz="2400" dirty="0"/>
          </a:p>
          <a:p>
            <a:pPr>
              <a:lnSpc>
                <a:spcPct val="90000"/>
              </a:lnSpc>
              <a:spcBef>
                <a:spcPct val="20000"/>
              </a:spcBef>
              <a:spcAft>
                <a:spcPts val="600"/>
              </a:spcAft>
              <a:buClr>
                <a:schemeClr val="tx1"/>
              </a:buClr>
              <a:buSzPct val="80000"/>
              <a:buFont typeface="Wingdings 3" panose="05040102010807070707" pitchFamily="18" charset="2"/>
              <a:buChar char=""/>
            </a:pPr>
            <a:endParaRPr kumimoji="1" lang="en-US" altLang="ja-JP" sz="2400" dirty="0"/>
          </a:p>
          <a:p>
            <a:pPr>
              <a:lnSpc>
                <a:spcPct val="90000"/>
              </a:lnSpc>
              <a:spcBef>
                <a:spcPct val="20000"/>
              </a:spcBef>
              <a:spcAft>
                <a:spcPts val="600"/>
              </a:spcAft>
              <a:buClr>
                <a:schemeClr val="tx1"/>
              </a:buClr>
              <a:buSzPct val="80000"/>
            </a:pPr>
            <a:r>
              <a:rPr kumimoji="1" lang="en-US" altLang="ja-JP" sz="2400" dirty="0"/>
              <a:t>✓</a:t>
            </a:r>
            <a:r>
              <a:rPr kumimoji="1" lang="ja-JP" altLang="en-US" sz="2400" dirty="0"/>
              <a:t>　まず船の復原性に影響を与える諸条件を理解し、船体の安</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全を確保した上で、作業者の安全を守る操船を心懸けましょ</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う。</a:t>
            </a:r>
            <a:endParaRPr kumimoji="1" lang="en-US" altLang="ja-JP" sz="2400" dirty="0"/>
          </a:p>
          <a:p>
            <a:pPr>
              <a:lnSpc>
                <a:spcPct val="90000"/>
              </a:lnSpc>
              <a:spcBef>
                <a:spcPct val="20000"/>
              </a:spcBef>
              <a:spcAft>
                <a:spcPts val="600"/>
              </a:spcAft>
              <a:buClr>
                <a:schemeClr val="tx1"/>
              </a:buClr>
              <a:buSzPct val="80000"/>
              <a:buFont typeface="Wingdings 3" panose="05040102010807070707" pitchFamily="18" charset="2"/>
              <a:buChar char=""/>
            </a:pPr>
            <a:endParaRPr kumimoji="1" lang="en-US" altLang="ja-JP" sz="2400" dirty="0"/>
          </a:p>
        </p:txBody>
      </p:sp>
      <p:sp>
        <p:nvSpPr>
          <p:cNvPr id="4" name="スライド番号プレースホルダー 3">
            <a:extLst>
              <a:ext uri="{FF2B5EF4-FFF2-40B4-BE49-F238E27FC236}">
                <a16:creationId xmlns:a16="http://schemas.microsoft.com/office/drawing/2014/main" id="{8D0A024F-ADE2-F41B-098C-771A0C009B0E}"/>
              </a:ext>
            </a:extLst>
          </p:cNvPr>
          <p:cNvSpPr>
            <a:spLocks noGrp="1"/>
          </p:cNvSpPr>
          <p:nvPr>
            <p:ph type="sldNum" sz="quarter" idx="12"/>
          </p:nvPr>
        </p:nvSpPr>
        <p:spPr>
          <a:xfrm>
            <a:off x="8420100" y="55784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a:solidFill>
                  <a:srgbClr val="FFFFFF"/>
                </a:solidFill>
                <a:effectLst/>
                <a:latin typeface="+mn-lt"/>
                <a:ea typeface="+mn-ea"/>
                <a:cs typeface="+mn-cs"/>
              </a:rPr>
              <a:pPr>
                <a:spcAft>
                  <a:spcPts val="600"/>
                </a:spcAft>
              </a:pPr>
              <a:t>2</a:t>
            </a:fld>
            <a:endParaRPr kumimoji="1" lang="en-US" altLang="ja-JP" sz="3200" b="0" i="0" kern="1200">
              <a:solidFill>
                <a:srgbClr val="FFFFFF"/>
              </a:solidFill>
              <a:effectLst/>
              <a:latin typeface="+mn-lt"/>
              <a:ea typeface="+mn-ea"/>
              <a:cs typeface="+mn-cs"/>
            </a:endParaRPr>
          </a:p>
        </p:txBody>
      </p:sp>
    </p:spTree>
    <p:extLst>
      <p:ext uri="{BB962C8B-B14F-4D97-AF65-F5344CB8AC3E}">
        <p14:creationId xmlns:p14="http://schemas.microsoft.com/office/powerpoint/2010/main" val="378551561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3"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5"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8" name="テキスト ボックス 7">
            <a:extLst>
              <a:ext uri="{FF2B5EF4-FFF2-40B4-BE49-F238E27FC236}">
                <a16:creationId xmlns:a16="http://schemas.microsoft.com/office/drawing/2014/main" id="{F0E85CCA-0270-1C0C-F10C-2FC4115A0C5D}"/>
              </a:ext>
            </a:extLst>
          </p:cNvPr>
          <p:cNvSpPr txBox="1"/>
          <p:nvPr/>
        </p:nvSpPr>
        <p:spPr>
          <a:xfrm>
            <a:off x="416131" y="114011"/>
            <a:ext cx="8347933" cy="5464464"/>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tx1"/>
              </a:buClr>
              <a:buSzPct val="80000"/>
            </a:pPr>
            <a:r>
              <a:rPr kumimoji="1" lang="ja-JP" altLang="en-US" sz="2800" dirty="0">
                <a:solidFill>
                  <a:schemeClr val="accent6"/>
                </a:solidFill>
                <a:latin typeface="BIZ UDPゴシック" panose="020B0400000000000000" pitchFamily="50" charset="-128"/>
                <a:ea typeface="BIZ UDPゴシック" panose="020B0400000000000000" pitchFamily="50" charset="-128"/>
              </a:rPr>
              <a:t>基本事項</a:t>
            </a:r>
            <a:endParaRPr kumimoji="1" lang="en-US" altLang="ja-JP" sz="2800" dirty="0">
              <a:solidFill>
                <a:schemeClr val="accent6"/>
              </a:solidFill>
              <a:latin typeface="BIZ UDPゴシック" panose="020B0400000000000000" pitchFamily="50" charset="-128"/>
              <a:ea typeface="BIZ UDPゴシック" panose="020B0400000000000000" pitchFamily="50" charset="-128"/>
            </a:endParaRPr>
          </a:p>
          <a:p>
            <a:pPr>
              <a:lnSpc>
                <a:spcPct val="90000"/>
              </a:lnSpc>
              <a:spcBef>
                <a:spcPct val="20000"/>
              </a:spcBef>
              <a:spcAft>
                <a:spcPts val="600"/>
              </a:spcAft>
              <a:buClr>
                <a:schemeClr val="tx1"/>
              </a:buClr>
              <a:buSzPct val="80000"/>
            </a:pPr>
            <a:endParaRPr kumimoji="1" lang="en-US" altLang="ja-JP" sz="2400" dirty="0"/>
          </a:p>
          <a:p>
            <a:pPr>
              <a:lnSpc>
                <a:spcPct val="90000"/>
              </a:lnSpc>
              <a:spcBef>
                <a:spcPct val="20000"/>
              </a:spcBef>
              <a:spcAft>
                <a:spcPts val="600"/>
              </a:spcAft>
              <a:buClr>
                <a:schemeClr val="tx1"/>
              </a:buClr>
              <a:buSzPct val="80000"/>
            </a:pPr>
            <a:r>
              <a:rPr kumimoji="1" lang="ja-JP" altLang="en-US" sz="2400" dirty="0"/>
              <a:t>１．全航海期間を通じて常に安全な復原力を確保する。</a:t>
            </a:r>
            <a:endParaRPr kumimoji="1" lang="en-US" altLang="ja-JP" sz="2400" dirty="0"/>
          </a:p>
          <a:p>
            <a:pPr>
              <a:lnSpc>
                <a:spcPct val="90000"/>
              </a:lnSpc>
              <a:spcBef>
                <a:spcPct val="20000"/>
              </a:spcBef>
              <a:spcAft>
                <a:spcPts val="600"/>
              </a:spcAft>
              <a:buClr>
                <a:schemeClr val="tx1"/>
              </a:buClr>
              <a:buSzPct val="80000"/>
            </a:pPr>
            <a:r>
              <a:rPr kumimoji="1" lang="ja-JP" altLang="en-US" sz="2400" dirty="0"/>
              <a:t>２．漁ろう作業に限らず、常に作業者の安全に配慮した操</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船を行なう。</a:t>
            </a:r>
            <a:endParaRPr kumimoji="1" lang="en-US" altLang="ja-JP" sz="2400" dirty="0"/>
          </a:p>
          <a:p>
            <a:pPr>
              <a:lnSpc>
                <a:spcPct val="90000"/>
              </a:lnSpc>
              <a:spcBef>
                <a:spcPct val="20000"/>
              </a:spcBef>
              <a:spcAft>
                <a:spcPts val="600"/>
              </a:spcAft>
              <a:buClr>
                <a:schemeClr val="tx1"/>
              </a:buClr>
              <a:buSzPct val="80000"/>
            </a:pPr>
            <a:r>
              <a:rPr kumimoji="1" lang="ja-JP" altLang="en-US" sz="2400" dirty="0"/>
              <a:t>３．事前に操業海域の各種情報を集め、予測されるリスク</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に対して準備を行なう。</a:t>
            </a:r>
            <a:endParaRPr kumimoji="1" lang="en-US" altLang="ja-JP" sz="2400" dirty="0"/>
          </a:p>
          <a:p>
            <a:pPr>
              <a:lnSpc>
                <a:spcPct val="90000"/>
              </a:lnSpc>
              <a:spcBef>
                <a:spcPct val="20000"/>
              </a:spcBef>
              <a:spcAft>
                <a:spcPts val="600"/>
              </a:spcAft>
              <a:buClr>
                <a:schemeClr val="tx1"/>
              </a:buClr>
              <a:buSzPct val="80000"/>
            </a:pPr>
            <a:r>
              <a:rPr kumimoji="1" lang="ja-JP" altLang="en-US" sz="2400" dirty="0"/>
              <a:t>４．常に周囲の状況を把握し、危険を早期に察知して適切</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な対応を行なう。</a:t>
            </a:r>
            <a:endParaRPr kumimoji="1" lang="en-US" altLang="ja-JP" sz="2400" dirty="0"/>
          </a:p>
          <a:p>
            <a:pPr>
              <a:lnSpc>
                <a:spcPct val="90000"/>
              </a:lnSpc>
              <a:spcBef>
                <a:spcPct val="20000"/>
              </a:spcBef>
              <a:spcAft>
                <a:spcPts val="600"/>
              </a:spcAft>
              <a:buClr>
                <a:schemeClr val="tx1"/>
              </a:buClr>
              <a:buSzPct val="80000"/>
            </a:pPr>
            <a:r>
              <a:rPr kumimoji="1" lang="ja-JP" altLang="en-US" sz="2400" dirty="0"/>
              <a:t>５．航海術や操船技術に関する深い理解と実践経験を積む</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ことを心懸ける。</a:t>
            </a:r>
          </a:p>
        </p:txBody>
      </p:sp>
      <p:sp>
        <p:nvSpPr>
          <p:cNvPr id="4" name="スライド番号プレースホルダー 3">
            <a:extLst>
              <a:ext uri="{FF2B5EF4-FFF2-40B4-BE49-F238E27FC236}">
                <a16:creationId xmlns:a16="http://schemas.microsoft.com/office/drawing/2014/main" id="{95DEEE8D-7D7E-5ED0-4723-25BF5F870FDB}"/>
              </a:ext>
            </a:extLst>
          </p:cNvPr>
          <p:cNvSpPr>
            <a:spLocks noGrp="1"/>
          </p:cNvSpPr>
          <p:nvPr>
            <p:ph type="sldNum" sz="quarter" idx="12"/>
          </p:nvPr>
        </p:nvSpPr>
        <p:spPr>
          <a:xfrm>
            <a:off x="8420100" y="55784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a:solidFill>
                  <a:srgbClr val="FFFFFF"/>
                </a:solidFill>
                <a:effectLst/>
                <a:latin typeface="+mn-lt"/>
                <a:ea typeface="+mn-ea"/>
                <a:cs typeface="+mn-cs"/>
              </a:rPr>
              <a:pPr>
                <a:spcAft>
                  <a:spcPts val="600"/>
                </a:spcAft>
              </a:pPr>
              <a:t>3</a:t>
            </a:fld>
            <a:endParaRPr kumimoji="1" lang="en-US" altLang="ja-JP" sz="3200" b="0" i="0" kern="1200">
              <a:solidFill>
                <a:srgbClr val="FFFFFF"/>
              </a:solidFill>
              <a:effectLst/>
              <a:latin typeface="+mn-lt"/>
              <a:ea typeface="+mn-ea"/>
              <a:cs typeface="+mn-cs"/>
            </a:endParaRPr>
          </a:p>
        </p:txBody>
      </p:sp>
    </p:spTree>
    <p:extLst>
      <p:ext uri="{BB962C8B-B14F-4D97-AF65-F5344CB8AC3E}">
        <p14:creationId xmlns:p14="http://schemas.microsoft.com/office/powerpoint/2010/main" val="25225322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85259" y="8467"/>
            <a:ext cx="3095625"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962888" y="91545"/>
            <a:ext cx="4940532"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79107" y="228600"/>
            <a:ext cx="4024313"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0367" y="32278"/>
            <a:ext cx="3943054"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74408" y="609601"/>
            <a:ext cx="3529012"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 y="2"/>
            <a:ext cx="9906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48"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5" name="タイトル 4">
            <a:extLst>
              <a:ext uri="{FF2B5EF4-FFF2-40B4-BE49-F238E27FC236}">
                <a16:creationId xmlns:a16="http://schemas.microsoft.com/office/drawing/2014/main" id="{CAD16BAA-1491-6098-A32B-C8F5D1B91B3C}"/>
              </a:ext>
            </a:extLst>
          </p:cNvPr>
          <p:cNvSpPr>
            <a:spLocks noGrp="1"/>
          </p:cNvSpPr>
          <p:nvPr>
            <p:ph type="title"/>
          </p:nvPr>
        </p:nvSpPr>
        <p:spPr>
          <a:xfrm>
            <a:off x="1361461" y="685799"/>
            <a:ext cx="6500813" cy="2971801"/>
          </a:xfrm>
          <a:prstGeom prst="rect">
            <a:avLst/>
          </a:prstGeom>
        </p:spPr>
        <p:txBody>
          <a:bodyPr vert="horz" lIns="91440" tIns="45720" rIns="91440" bIns="45720" rtlCol="0" anchor="b">
            <a:normAutofit/>
          </a:bodyPr>
          <a:lstStyle/>
          <a:p>
            <a:pPr>
              <a:defRPr/>
            </a:pPr>
            <a:r>
              <a:rPr lang="ja-JP" altLang="en-US" sz="4800" spc="-100" dirty="0"/>
              <a:t>（１）推進器、舵への</a:t>
            </a:r>
            <a:br>
              <a:rPr lang="en-US" altLang="ja-JP" sz="4800" spc="-100" dirty="0"/>
            </a:br>
            <a:r>
              <a:rPr lang="ja-JP" altLang="en-US" sz="4800" spc="-100" dirty="0"/>
              <a:t>　巻きつき防止</a:t>
            </a:r>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a:xfrm>
            <a:off x="8420100" y="55784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dirty="0">
                <a:solidFill>
                  <a:schemeClr val="bg2">
                    <a:lumMod val="50000"/>
                  </a:schemeClr>
                </a:solidFill>
                <a:effectLst/>
                <a:latin typeface="+mn-lt"/>
                <a:ea typeface="+mn-ea"/>
                <a:cs typeface="+mn-cs"/>
              </a:rPr>
              <a:pPr>
                <a:spcAft>
                  <a:spcPts val="600"/>
                </a:spcAft>
              </a:pPr>
              <a:t>4</a:t>
            </a:fld>
            <a:endParaRPr kumimoji="1" lang="en-US" altLang="ja-JP" sz="3200" b="0" i="0" kern="1200" dirty="0">
              <a:solidFill>
                <a:schemeClr val="bg2">
                  <a:lumMod val="50000"/>
                </a:schemeClr>
              </a:solidFill>
              <a:effectLst/>
              <a:latin typeface="+mn-lt"/>
              <a:ea typeface="+mn-ea"/>
              <a:cs typeface="+mn-cs"/>
            </a:endParaRPr>
          </a:p>
        </p:txBody>
      </p:sp>
    </p:spTree>
    <p:extLst>
      <p:ext uri="{BB962C8B-B14F-4D97-AF65-F5344CB8AC3E}">
        <p14:creationId xmlns:p14="http://schemas.microsoft.com/office/powerpoint/2010/main" val="32299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3"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6" name="テキスト ボックス 5">
            <a:extLst>
              <a:ext uri="{FF2B5EF4-FFF2-40B4-BE49-F238E27FC236}">
                <a16:creationId xmlns:a16="http://schemas.microsoft.com/office/drawing/2014/main" id="{B99200BF-37F9-D4DD-B491-6A48E4055EF7}"/>
              </a:ext>
            </a:extLst>
          </p:cNvPr>
          <p:cNvSpPr txBox="1"/>
          <p:nvPr/>
        </p:nvSpPr>
        <p:spPr>
          <a:xfrm>
            <a:off x="277586" y="184729"/>
            <a:ext cx="8968988" cy="5661889"/>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tx1"/>
              </a:buClr>
              <a:buSzPct val="80000"/>
            </a:pPr>
            <a:r>
              <a:rPr kumimoji="1" lang="en-US" altLang="ja-JP" sz="2400" dirty="0"/>
              <a:t>✓</a:t>
            </a:r>
            <a:r>
              <a:rPr kumimoji="1" lang="ja-JP" altLang="en-US" sz="2400" dirty="0"/>
              <a:t>　推進器</a:t>
            </a:r>
            <a:r>
              <a:rPr kumimoji="1" lang="en-US" altLang="ja-JP" sz="2400" dirty="0"/>
              <a:t>(</a:t>
            </a:r>
            <a:r>
              <a:rPr kumimoji="1" lang="ja-JP" altLang="en-US" sz="2400" dirty="0"/>
              <a:t>主にプロペラ、プロペラシャフト部</a:t>
            </a:r>
            <a:r>
              <a:rPr kumimoji="1" lang="en-US" altLang="ja-JP" sz="2400" dirty="0"/>
              <a:t>)</a:t>
            </a:r>
            <a:r>
              <a:rPr kumimoji="1" lang="ja-JP" altLang="en-US" sz="2400" dirty="0"/>
              <a:t>や舵に漁具が巻</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き付くと操船不能・航行不能となり、転覆や座礁事故を招く</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危険があるため、予防が不可欠です。</a:t>
            </a:r>
            <a:endParaRPr kumimoji="1" lang="en-US" altLang="ja-JP" sz="2400" dirty="0"/>
          </a:p>
          <a:p>
            <a:pPr>
              <a:lnSpc>
                <a:spcPct val="90000"/>
              </a:lnSpc>
              <a:spcBef>
                <a:spcPct val="20000"/>
              </a:spcBef>
              <a:spcAft>
                <a:spcPts val="600"/>
              </a:spcAft>
              <a:buClr>
                <a:schemeClr val="tx1"/>
              </a:buClr>
              <a:buSzPct val="80000"/>
              <a:buFont typeface="Wingdings 3" panose="05040102010807070707" pitchFamily="18" charset="2"/>
              <a:buChar char=""/>
            </a:pPr>
            <a:endParaRPr kumimoji="1" lang="en-US" altLang="ja-JP" sz="2400" dirty="0"/>
          </a:p>
          <a:p>
            <a:pPr>
              <a:lnSpc>
                <a:spcPct val="90000"/>
              </a:lnSpc>
              <a:spcBef>
                <a:spcPct val="20000"/>
              </a:spcBef>
              <a:spcAft>
                <a:spcPts val="600"/>
              </a:spcAft>
              <a:buClr>
                <a:schemeClr val="tx1"/>
              </a:buClr>
              <a:buSzPct val="80000"/>
            </a:pPr>
            <a:r>
              <a:rPr kumimoji="1" lang="en-US" altLang="ja-JP" sz="2400" dirty="0"/>
              <a:t>✓</a:t>
            </a:r>
            <a:r>
              <a:rPr kumimoji="1" lang="ja-JP" altLang="en-US" sz="2400" dirty="0"/>
              <a:t>　漁船の場合、特に漁場及びその周辺海域では、航行中に漂</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流ロープや投棄漁具・漁網が巻き付くリスクに加えて、自船</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の漁具が推進器・舵に絡まる事例もあります。</a:t>
            </a:r>
            <a:endParaRPr kumimoji="1" lang="en-US" altLang="ja-JP" sz="2400" dirty="0"/>
          </a:p>
          <a:p>
            <a:pPr>
              <a:lnSpc>
                <a:spcPct val="90000"/>
              </a:lnSpc>
              <a:spcBef>
                <a:spcPct val="20000"/>
              </a:spcBef>
              <a:spcAft>
                <a:spcPts val="600"/>
              </a:spcAft>
              <a:buClr>
                <a:schemeClr val="tx1"/>
              </a:buClr>
              <a:buSzPct val="80000"/>
              <a:buFont typeface="Wingdings 3" panose="05040102010807070707" pitchFamily="18" charset="2"/>
              <a:buChar char=""/>
            </a:pPr>
            <a:endParaRPr kumimoji="1" lang="en-US" altLang="ja-JP" sz="2400" dirty="0"/>
          </a:p>
          <a:p>
            <a:pPr>
              <a:lnSpc>
                <a:spcPct val="90000"/>
              </a:lnSpc>
              <a:spcBef>
                <a:spcPct val="20000"/>
              </a:spcBef>
              <a:spcAft>
                <a:spcPts val="600"/>
              </a:spcAft>
              <a:buClr>
                <a:schemeClr val="tx1"/>
              </a:buClr>
              <a:buSzPct val="80000"/>
            </a:pPr>
            <a:r>
              <a:rPr kumimoji="1" lang="en-US" altLang="ja-JP" sz="2400" dirty="0"/>
              <a:t>✓</a:t>
            </a:r>
            <a:r>
              <a:rPr kumimoji="1" lang="ja-JP" altLang="en-US" sz="2400" dirty="0"/>
              <a:t>　次項では、はえ縄と底びき網を例として、巻き付き</a:t>
            </a:r>
            <a:endParaRPr kumimoji="1" lang="en-US" altLang="ja-JP" sz="2400" dirty="0"/>
          </a:p>
          <a:p>
            <a:pPr>
              <a:lnSpc>
                <a:spcPct val="90000"/>
              </a:lnSpc>
              <a:spcBef>
                <a:spcPct val="20000"/>
              </a:spcBef>
              <a:spcAft>
                <a:spcPts val="600"/>
              </a:spcAft>
              <a:buClr>
                <a:schemeClr val="tx1"/>
              </a:buClr>
              <a:buSzPct val="80000"/>
            </a:pPr>
            <a:r>
              <a:rPr kumimoji="1" lang="ja-JP" altLang="en-US" sz="2400" dirty="0"/>
              <a:t>　に関する予防対策と発生時の対応例について紹介します。</a:t>
            </a:r>
          </a:p>
          <a:p>
            <a:pPr>
              <a:lnSpc>
                <a:spcPct val="90000"/>
              </a:lnSpc>
              <a:spcBef>
                <a:spcPct val="20000"/>
              </a:spcBef>
              <a:spcAft>
                <a:spcPts val="600"/>
              </a:spcAft>
              <a:buClr>
                <a:schemeClr val="tx1"/>
              </a:buClr>
              <a:buSzPct val="80000"/>
              <a:buFont typeface="Wingdings 3" panose="05040102010807070707" pitchFamily="18" charset="2"/>
              <a:buChar char=""/>
            </a:pPr>
            <a:endParaRPr kumimoji="1" lang="en-US" altLang="ja-JP" sz="2400" dirty="0"/>
          </a:p>
        </p:txBody>
      </p:sp>
      <p:sp>
        <p:nvSpPr>
          <p:cNvPr id="4" name="スライド番号プレースホルダー 3">
            <a:extLst>
              <a:ext uri="{FF2B5EF4-FFF2-40B4-BE49-F238E27FC236}">
                <a16:creationId xmlns:a16="http://schemas.microsoft.com/office/drawing/2014/main" id="{B16C3BCD-58B7-AAEA-7A59-9EB1E06DD309}"/>
              </a:ext>
            </a:extLst>
          </p:cNvPr>
          <p:cNvSpPr>
            <a:spLocks noGrp="1"/>
          </p:cNvSpPr>
          <p:nvPr>
            <p:ph type="sldNum" sz="quarter" idx="12"/>
          </p:nvPr>
        </p:nvSpPr>
        <p:spPr>
          <a:xfrm>
            <a:off x="8420100" y="55784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a:solidFill>
                  <a:srgbClr val="FFFFFF"/>
                </a:solidFill>
                <a:effectLst/>
                <a:latin typeface="+mn-lt"/>
                <a:ea typeface="+mn-ea"/>
                <a:cs typeface="+mn-cs"/>
              </a:rPr>
              <a:pPr>
                <a:spcAft>
                  <a:spcPts val="600"/>
                </a:spcAft>
              </a:pPr>
              <a:t>5</a:t>
            </a:fld>
            <a:endParaRPr kumimoji="1" lang="en-US" altLang="ja-JP" sz="3200" b="0" i="0" kern="1200">
              <a:solidFill>
                <a:srgbClr val="FFFFFF"/>
              </a:solidFill>
              <a:effectLst/>
              <a:latin typeface="+mn-lt"/>
              <a:ea typeface="+mn-ea"/>
              <a:cs typeface="+mn-cs"/>
            </a:endParaRPr>
          </a:p>
        </p:txBody>
      </p:sp>
    </p:spTree>
    <p:extLst>
      <p:ext uri="{BB962C8B-B14F-4D97-AF65-F5344CB8AC3E}">
        <p14:creationId xmlns:p14="http://schemas.microsoft.com/office/powerpoint/2010/main" val="391375992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CD9CD317-C4FA-4730-36E3-2F6E55490D2B}"/>
            </a:ext>
          </a:extLst>
        </p:cNvPr>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9"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スライド番号プレースホルダー 3">
            <a:extLst>
              <a:ext uri="{FF2B5EF4-FFF2-40B4-BE49-F238E27FC236}">
                <a16:creationId xmlns:a16="http://schemas.microsoft.com/office/drawing/2014/main" id="{10B511DB-F5C3-21FD-DE7C-7FB1FA7660D2}"/>
              </a:ext>
            </a:extLst>
          </p:cNvPr>
          <p:cNvSpPr>
            <a:spLocks noGrp="1"/>
          </p:cNvSpPr>
          <p:nvPr>
            <p:ph type="sldNum" sz="quarter" idx="12"/>
          </p:nvPr>
        </p:nvSpPr>
        <p:spPr>
          <a:xfrm>
            <a:off x="8420100" y="55784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a:solidFill>
                  <a:srgbClr val="FFFFFF"/>
                </a:solidFill>
                <a:effectLst/>
                <a:latin typeface="+mn-lt"/>
                <a:ea typeface="+mn-ea"/>
                <a:cs typeface="+mn-cs"/>
              </a:rPr>
              <a:pPr>
                <a:spcAft>
                  <a:spcPts val="600"/>
                </a:spcAft>
              </a:pPr>
              <a:t>6</a:t>
            </a:fld>
            <a:endParaRPr kumimoji="1" lang="en-US" altLang="ja-JP" sz="3200" b="0" i="0" kern="1200">
              <a:solidFill>
                <a:srgbClr val="FFFFFF"/>
              </a:solidFill>
              <a:effectLst/>
              <a:latin typeface="+mn-lt"/>
              <a:ea typeface="+mn-ea"/>
              <a:cs typeface="+mn-cs"/>
            </a:endParaRPr>
          </a:p>
        </p:txBody>
      </p:sp>
      <p:sp>
        <p:nvSpPr>
          <p:cNvPr id="2" name="テキスト ボックス 1">
            <a:extLst>
              <a:ext uri="{FF2B5EF4-FFF2-40B4-BE49-F238E27FC236}">
                <a16:creationId xmlns:a16="http://schemas.microsoft.com/office/drawing/2014/main" id="{E051126D-40C5-A86B-2489-F5EEA01139DA}"/>
              </a:ext>
            </a:extLst>
          </p:cNvPr>
          <p:cNvSpPr txBox="1"/>
          <p:nvPr/>
        </p:nvSpPr>
        <p:spPr>
          <a:xfrm>
            <a:off x="306955" y="195160"/>
            <a:ext cx="9292087" cy="1461939"/>
          </a:xfrm>
          <a:prstGeom prst="rect">
            <a:avLst/>
          </a:prstGeom>
          <a:solidFill>
            <a:schemeClr val="accent1">
              <a:lumMod val="20000"/>
              <a:lumOff val="80000"/>
            </a:schemeClr>
          </a:solidFill>
          <a:ln>
            <a:noFill/>
          </a:ln>
        </p:spPr>
        <p:txBody>
          <a:bodyPr wrap="square" rtlCol="0">
            <a:spAutoFit/>
          </a:bodyPr>
          <a:lstStyle/>
          <a:p>
            <a:endParaRPr kumimoji="1" lang="en-US" altLang="ja-JP" sz="1050" dirty="0">
              <a:solidFill>
                <a:schemeClr val="accent6"/>
              </a:solidFill>
              <a:latin typeface="+mj-ea"/>
              <a:ea typeface="+mj-ea"/>
            </a:endParaRPr>
          </a:p>
          <a:p>
            <a:r>
              <a:rPr kumimoji="1" lang="ja-JP" altLang="en-US" sz="2400" dirty="0">
                <a:solidFill>
                  <a:srgbClr val="FF0000"/>
                </a:solidFill>
                <a:latin typeface="+mj-ea"/>
                <a:ea typeface="+mj-ea"/>
              </a:rPr>
              <a:t>操業中の巻き付きの例①　</a:t>
            </a:r>
            <a:r>
              <a:rPr kumimoji="1" lang="ja-JP" altLang="en-US" sz="2400" dirty="0">
                <a:latin typeface="+mj-ea"/>
                <a:ea typeface="+mj-ea"/>
              </a:rPr>
              <a:t>はえ縄漁業</a:t>
            </a:r>
            <a:endParaRPr kumimoji="1" lang="en-US" altLang="ja-JP" sz="2400" dirty="0">
              <a:latin typeface="+mj-ea"/>
              <a:ea typeface="+mj-ea"/>
            </a:endParaRPr>
          </a:p>
          <a:p>
            <a:endParaRPr kumimoji="1" lang="en-US" altLang="ja-JP" sz="1050" dirty="0">
              <a:latin typeface="+mj-ea"/>
              <a:ea typeface="+mj-ea"/>
            </a:endParaRPr>
          </a:p>
          <a:p>
            <a:r>
              <a:rPr kumimoji="1" lang="ja-JP" altLang="en-US" sz="2200" dirty="0">
                <a:latin typeface="+mj-ea"/>
                <a:ea typeface="+mj-ea"/>
              </a:rPr>
              <a:t>　</a:t>
            </a:r>
            <a:r>
              <a:rPr kumimoji="1" lang="ja-JP" altLang="en-US" sz="2200" dirty="0">
                <a:latin typeface="ＭＳ ゴシック" panose="020B0609070205080204" pitchFamily="49" charset="-128"/>
                <a:ea typeface="ＭＳ ゴシック" panose="020B0609070205080204" pitchFamily="49" charset="-128"/>
              </a:rPr>
              <a:t>揚げ縄中に漁具展開延伸状況を誤認し、自船が漁具上を通過。その際、推進器・舵に漁具が巻き付く。</a:t>
            </a:r>
            <a:endParaRPr kumimoji="1" lang="en-US" altLang="ja-JP" sz="22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225163A1-DF49-4A3D-BAB4-E226A689716E}"/>
              </a:ext>
            </a:extLst>
          </p:cNvPr>
          <p:cNvSpPr txBox="1"/>
          <p:nvPr/>
        </p:nvSpPr>
        <p:spPr>
          <a:xfrm>
            <a:off x="306955" y="1806619"/>
            <a:ext cx="9292087" cy="5024452"/>
          </a:xfrm>
          <a:prstGeom prst="rect">
            <a:avLst/>
          </a:prstGeom>
          <a:solidFill>
            <a:schemeClr val="bg1">
              <a:lumMod val="95000"/>
            </a:schemeClr>
          </a:solidFill>
          <a:ln>
            <a:noFill/>
          </a:ln>
        </p:spPr>
        <p:txBody>
          <a:bodyPr wrap="square" rtlCol="0">
            <a:spAutoFit/>
          </a:bodyPr>
          <a:lstStyle/>
          <a:p>
            <a:endParaRPr kumimoji="1" lang="en-US" altLang="ja-JP" sz="1050" dirty="0">
              <a:solidFill>
                <a:schemeClr val="accent6"/>
              </a:solidFill>
              <a:latin typeface="+mn-ea"/>
            </a:endParaRPr>
          </a:p>
          <a:p>
            <a:r>
              <a:rPr kumimoji="1" lang="en-US" altLang="ja-JP" sz="2400" dirty="0">
                <a:solidFill>
                  <a:srgbClr val="FF0000"/>
                </a:solidFill>
                <a:highlight>
                  <a:srgbClr val="FFE699"/>
                </a:highlight>
                <a:latin typeface="+mn-ea"/>
              </a:rPr>
              <a:t>【</a:t>
            </a:r>
            <a:r>
              <a:rPr kumimoji="1" lang="ja-JP" altLang="en-US" sz="2400" dirty="0">
                <a:solidFill>
                  <a:srgbClr val="FF0000"/>
                </a:solidFill>
                <a:highlight>
                  <a:srgbClr val="FFE699"/>
                </a:highlight>
                <a:latin typeface="+mn-ea"/>
              </a:rPr>
              <a:t>予防対策及び巻き付き発生時の適切な対応例</a:t>
            </a:r>
            <a:r>
              <a:rPr kumimoji="1" lang="en-US" altLang="ja-JP" sz="2400" dirty="0">
                <a:solidFill>
                  <a:srgbClr val="FF0000"/>
                </a:solidFill>
                <a:highlight>
                  <a:srgbClr val="FFE699"/>
                </a:highlight>
                <a:latin typeface="+mn-ea"/>
              </a:rPr>
              <a:t>】</a:t>
            </a:r>
            <a:endParaRPr kumimoji="1" lang="ja-JP" altLang="en-US" sz="2400" dirty="0">
              <a:solidFill>
                <a:srgbClr val="FF0000"/>
              </a:solidFill>
              <a:highlight>
                <a:srgbClr val="FFE699"/>
              </a:highlight>
              <a:latin typeface="+mn-ea"/>
            </a:endParaRPr>
          </a:p>
          <a:p>
            <a:endParaRPr kumimoji="1" lang="en-US" altLang="ja-JP" sz="1050" dirty="0">
              <a:solidFill>
                <a:srgbClr val="FF0000"/>
              </a:solidFill>
              <a:latin typeface="+mn-ea"/>
            </a:endParaRPr>
          </a:p>
          <a:p>
            <a:r>
              <a:rPr kumimoji="1" lang="ja-JP" altLang="en-US" sz="2200" dirty="0">
                <a:latin typeface="+mn-ea"/>
              </a:rPr>
              <a:t>✓　操業開始前に目視、レーダー、無線等で</a:t>
            </a:r>
            <a:r>
              <a:rPr kumimoji="1" lang="ja-JP" altLang="en-US" sz="2200" dirty="0">
                <a:solidFill>
                  <a:schemeClr val="accent6"/>
                </a:solidFill>
                <a:latin typeface="+mn-ea"/>
              </a:rPr>
              <a:t>操業予定海域の他船の操業</a:t>
            </a:r>
            <a:endParaRPr kumimoji="1" lang="en-US" altLang="ja-JP" sz="2200" dirty="0">
              <a:solidFill>
                <a:schemeClr val="accent6"/>
              </a:solidFill>
              <a:latin typeface="+mn-ea"/>
            </a:endParaRPr>
          </a:p>
          <a:p>
            <a:r>
              <a:rPr kumimoji="1" lang="ja-JP" altLang="en-US" sz="2200" dirty="0">
                <a:solidFill>
                  <a:schemeClr val="accent6"/>
                </a:solidFill>
                <a:latin typeface="+mn-ea"/>
              </a:rPr>
              <a:t>　状況を把握</a:t>
            </a:r>
            <a:r>
              <a:rPr kumimoji="1" lang="ja-JP" altLang="en-US" sz="2200" dirty="0">
                <a:latin typeface="+mn-ea"/>
              </a:rPr>
              <a:t>し、操業開始位置を決定しましょう。</a:t>
            </a:r>
          </a:p>
          <a:p>
            <a:r>
              <a:rPr kumimoji="1" lang="ja-JP" altLang="en-US" sz="2200" dirty="0">
                <a:latin typeface="+mn-ea"/>
              </a:rPr>
              <a:t>✓　</a:t>
            </a:r>
            <a:r>
              <a:rPr kumimoji="1" lang="ja-JP" altLang="en-US" sz="2200" dirty="0">
                <a:solidFill>
                  <a:schemeClr val="accent6"/>
                </a:solidFill>
                <a:latin typeface="+mn-ea"/>
              </a:rPr>
              <a:t>操業中は厳重な見張り体制を維持</a:t>
            </a:r>
            <a:r>
              <a:rPr kumimoji="1" lang="ja-JP" altLang="en-US" sz="2200" dirty="0">
                <a:latin typeface="+mn-ea"/>
              </a:rPr>
              <a:t>し、余裕をもって対応できるよう</a:t>
            </a:r>
            <a:endParaRPr kumimoji="1" lang="en-US" altLang="ja-JP" sz="2200" dirty="0">
              <a:latin typeface="+mn-ea"/>
            </a:endParaRPr>
          </a:p>
          <a:p>
            <a:r>
              <a:rPr kumimoji="1" lang="ja-JP" altLang="en-US" sz="2200" dirty="0">
                <a:latin typeface="+mn-ea"/>
              </a:rPr>
              <a:t>　に心がけましょう。また、他船漁具の早期発見を行う上でも、周囲の</a:t>
            </a:r>
            <a:endParaRPr kumimoji="1" lang="en-US" altLang="ja-JP" sz="2200" dirty="0">
              <a:latin typeface="+mn-ea"/>
            </a:endParaRPr>
          </a:p>
          <a:p>
            <a:r>
              <a:rPr kumimoji="1" lang="ja-JP" altLang="en-US" sz="2200" dirty="0">
                <a:latin typeface="+mn-ea"/>
              </a:rPr>
              <a:t>　見張りは重要です。</a:t>
            </a:r>
          </a:p>
          <a:p>
            <a:r>
              <a:rPr kumimoji="1" lang="ja-JP" altLang="en-US" sz="2200" dirty="0">
                <a:latin typeface="+mn-ea"/>
              </a:rPr>
              <a:t>✓　揚縄中の自船の漁具についても風、潮流の影響、サメ混獲の影響で</a:t>
            </a:r>
            <a:endParaRPr kumimoji="1" lang="en-US" altLang="ja-JP" sz="2200" dirty="0">
              <a:latin typeface="+mn-ea"/>
            </a:endParaRPr>
          </a:p>
          <a:p>
            <a:r>
              <a:rPr kumimoji="1" lang="ja-JP" altLang="en-US" sz="2200" dirty="0">
                <a:latin typeface="+mn-ea"/>
              </a:rPr>
              <a:t>　想定外の屈曲した漁具展開になることも多々あります。常に先々のボ</a:t>
            </a:r>
            <a:endParaRPr kumimoji="1" lang="en-US" altLang="ja-JP" sz="2200" dirty="0">
              <a:latin typeface="+mn-ea"/>
            </a:endParaRPr>
          </a:p>
          <a:p>
            <a:r>
              <a:rPr kumimoji="1" lang="ja-JP" altLang="en-US" sz="2200" dirty="0">
                <a:latin typeface="+mn-ea"/>
              </a:rPr>
              <a:t>　ンデンの発見を心懸け、安全に作業を継続して行えるように</a:t>
            </a:r>
            <a:r>
              <a:rPr kumimoji="1" lang="ja-JP" altLang="en-US" sz="2200" dirty="0">
                <a:solidFill>
                  <a:schemeClr val="accent6"/>
                </a:solidFill>
                <a:latin typeface="+mn-ea"/>
              </a:rPr>
              <a:t>針路、速</a:t>
            </a:r>
            <a:endParaRPr kumimoji="1" lang="en-US" altLang="ja-JP" sz="2200" dirty="0">
              <a:solidFill>
                <a:schemeClr val="accent6"/>
              </a:solidFill>
              <a:latin typeface="+mn-ea"/>
            </a:endParaRPr>
          </a:p>
          <a:p>
            <a:r>
              <a:rPr kumimoji="1" lang="ja-JP" altLang="en-US" sz="2200" dirty="0">
                <a:solidFill>
                  <a:schemeClr val="accent6"/>
                </a:solidFill>
                <a:latin typeface="+mn-ea"/>
              </a:rPr>
              <a:t>　力の調整をこまめに行ないましょう</a:t>
            </a:r>
            <a:r>
              <a:rPr kumimoji="1" lang="ja-JP" altLang="en-US" sz="2200" dirty="0">
                <a:latin typeface="+mn-ea"/>
              </a:rPr>
              <a:t>。</a:t>
            </a:r>
          </a:p>
          <a:p>
            <a:r>
              <a:rPr kumimoji="1" lang="ja-JP" altLang="en-US" sz="2200" dirty="0">
                <a:latin typeface="+mn-ea"/>
              </a:rPr>
              <a:t>✓　薄明時や夜間はボンデンの発見が難しくなります。発見が遅れ、や</a:t>
            </a:r>
            <a:endParaRPr kumimoji="1" lang="en-US" altLang="ja-JP" sz="2200" dirty="0">
              <a:latin typeface="+mn-ea"/>
            </a:endParaRPr>
          </a:p>
          <a:p>
            <a:r>
              <a:rPr kumimoji="1" lang="ja-JP" altLang="en-US" sz="2200" dirty="0">
                <a:latin typeface="+mn-ea"/>
              </a:rPr>
              <a:t>　むなく機関を後進にかける場合は、</a:t>
            </a:r>
            <a:r>
              <a:rPr kumimoji="1" lang="ja-JP" altLang="en-US" sz="2200" dirty="0">
                <a:solidFill>
                  <a:schemeClr val="accent6"/>
                </a:solidFill>
                <a:latin typeface="+mn-ea"/>
              </a:rPr>
              <a:t>船尾付近に漁具がないか十分注意</a:t>
            </a:r>
            <a:endParaRPr kumimoji="1" lang="en-US" altLang="ja-JP" sz="2200" dirty="0">
              <a:solidFill>
                <a:schemeClr val="accent6"/>
              </a:solidFill>
              <a:latin typeface="+mn-ea"/>
            </a:endParaRPr>
          </a:p>
          <a:p>
            <a:r>
              <a:rPr kumimoji="1" lang="ja-JP" altLang="en-US" sz="2200" dirty="0">
                <a:solidFill>
                  <a:schemeClr val="accent6"/>
                </a:solidFill>
                <a:latin typeface="+mn-ea"/>
              </a:rPr>
              <a:t>　しましょう</a:t>
            </a:r>
            <a:r>
              <a:rPr kumimoji="1" lang="ja-JP" altLang="en-US" sz="2200" dirty="0">
                <a:latin typeface="+mn-ea"/>
              </a:rPr>
              <a:t>。</a:t>
            </a:r>
          </a:p>
        </p:txBody>
      </p:sp>
    </p:spTree>
    <p:extLst>
      <p:ext uri="{BB962C8B-B14F-4D97-AF65-F5344CB8AC3E}">
        <p14:creationId xmlns:p14="http://schemas.microsoft.com/office/powerpoint/2010/main" val="240324845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4E0215A5-E220-489A-F18E-F5358EF54551}"/>
            </a:ext>
          </a:extLst>
        </p:cNvPr>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9"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スライド番号プレースホルダー 3">
            <a:extLst>
              <a:ext uri="{FF2B5EF4-FFF2-40B4-BE49-F238E27FC236}">
                <a16:creationId xmlns:a16="http://schemas.microsoft.com/office/drawing/2014/main" id="{DEF97E25-9349-359A-3B2D-844ADA539470}"/>
              </a:ext>
            </a:extLst>
          </p:cNvPr>
          <p:cNvSpPr>
            <a:spLocks noGrp="1"/>
          </p:cNvSpPr>
          <p:nvPr>
            <p:ph type="sldNum" sz="quarter" idx="12"/>
          </p:nvPr>
        </p:nvSpPr>
        <p:spPr>
          <a:xfrm>
            <a:off x="8420100" y="55784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a:solidFill>
                  <a:srgbClr val="FFFFFF"/>
                </a:solidFill>
                <a:effectLst/>
                <a:latin typeface="+mn-lt"/>
                <a:ea typeface="+mn-ea"/>
                <a:cs typeface="+mn-cs"/>
              </a:rPr>
              <a:pPr>
                <a:spcAft>
                  <a:spcPts val="600"/>
                </a:spcAft>
              </a:pPr>
              <a:t>7</a:t>
            </a:fld>
            <a:endParaRPr kumimoji="1" lang="en-US" altLang="ja-JP" sz="3200" b="0" i="0" kern="1200">
              <a:solidFill>
                <a:srgbClr val="FFFFFF"/>
              </a:solidFill>
              <a:effectLst/>
              <a:latin typeface="+mn-lt"/>
              <a:ea typeface="+mn-ea"/>
              <a:cs typeface="+mn-cs"/>
            </a:endParaRPr>
          </a:p>
        </p:txBody>
      </p:sp>
      <p:sp>
        <p:nvSpPr>
          <p:cNvPr id="2" name="テキスト ボックス 1">
            <a:extLst>
              <a:ext uri="{FF2B5EF4-FFF2-40B4-BE49-F238E27FC236}">
                <a16:creationId xmlns:a16="http://schemas.microsoft.com/office/drawing/2014/main" id="{75B4C6D0-A1AF-E097-E9B9-744CBFB6BA45}"/>
              </a:ext>
            </a:extLst>
          </p:cNvPr>
          <p:cNvSpPr txBox="1"/>
          <p:nvPr/>
        </p:nvSpPr>
        <p:spPr>
          <a:xfrm>
            <a:off x="306955" y="548551"/>
            <a:ext cx="9292087" cy="1461939"/>
          </a:xfrm>
          <a:prstGeom prst="rect">
            <a:avLst/>
          </a:prstGeom>
          <a:solidFill>
            <a:schemeClr val="accent1">
              <a:lumMod val="20000"/>
              <a:lumOff val="80000"/>
            </a:schemeClr>
          </a:solidFill>
          <a:ln>
            <a:noFill/>
          </a:ln>
        </p:spPr>
        <p:txBody>
          <a:bodyPr wrap="square" rtlCol="0">
            <a:spAutoFit/>
          </a:bodyPr>
          <a:lstStyle/>
          <a:p>
            <a:endParaRPr kumimoji="1" lang="en-US" altLang="ja-JP" sz="1050" dirty="0">
              <a:solidFill>
                <a:schemeClr val="accent6"/>
              </a:solidFill>
              <a:latin typeface="+mj-ea"/>
              <a:ea typeface="+mj-ea"/>
            </a:endParaRPr>
          </a:p>
          <a:p>
            <a:r>
              <a:rPr kumimoji="1" lang="ja-JP" altLang="en-US" sz="2400" dirty="0">
                <a:solidFill>
                  <a:srgbClr val="FF0000"/>
                </a:solidFill>
                <a:latin typeface="+mj-ea"/>
                <a:ea typeface="+mj-ea"/>
              </a:rPr>
              <a:t>操業中の巻き付きの例②</a:t>
            </a:r>
            <a:r>
              <a:rPr kumimoji="1" lang="ja-JP" altLang="en-US" sz="2400" dirty="0">
                <a:solidFill>
                  <a:schemeClr val="accent6"/>
                </a:solidFill>
                <a:latin typeface="+mj-ea"/>
                <a:ea typeface="+mj-ea"/>
              </a:rPr>
              <a:t>　</a:t>
            </a:r>
            <a:r>
              <a:rPr kumimoji="1" lang="ja-JP" altLang="en-US" sz="2400" dirty="0">
                <a:latin typeface="+mj-ea"/>
                <a:ea typeface="+mj-ea"/>
              </a:rPr>
              <a:t>底びき網漁業</a:t>
            </a:r>
            <a:endParaRPr kumimoji="1" lang="en-US" altLang="ja-JP" sz="2400" dirty="0">
              <a:latin typeface="+mj-ea"/>
              <a:ea typeface="+mj-ea"/>
            </a:endParaRPr>
          </a:p>
          <a:p>
            <a:endParaRPr kumimoji="1" lang="ja-JP" altLang="en-US" sz="1050" dirty="0">
              <a:latin typeface="+mj-ea"/>
              <a:ea typeface="+mj-ea"/>
            </a:endParaRPr>
          </a:p>
          <a:p>
            <a:r>
              <a:rPr kumimoji="1" lang="ja-JP" altLang="en-US" sz="2200" dirty="0">
                <a:latin typeface="+mj-ea"/>
                <a:ea typeface="+mj-ea"/>
              </a:rPr>
              <a:t>　荒天時の揚網作業中に、波浪やうねりにより対水速力が急速に低下し、漁具（ロープ、網）が船底下に入り、舵、推進器に絡まる。</a:t>
            </a:r>
          </a:p>
        </p:txBody>
      </p:sp>
      <p:sp>
        <p:nvSpPr>
          <p:cNvPr id="3" name="テキスト ボックス 2">
            <a:extLst>
              <a:ext uri="{FF2B5EF4-FFF2-40B4-BE49-F238E27FC236}">
                <a16:creationId xmlns:a16="http://schemas.microsoft.com/office/drawing/2014/main" id="{D1ED7323-AF0E-F7FF-648E-A6922CE9089B}"/>
              </a:ext>
            </a:extLst>
          </p:cNvPr>
          <p:cNvSpPr txBox="1"/>
          <p:nvPr/>
        </p:nvSpPr>
        <p:spPr>
          <a:xfrm>
            <a:off x="306955" y="2262187"/>
            <a:ext cx="9292087" cy="3316292"/>
          </a:xfrm>
          <a:prstGeom prst="rect">
            <a:avLst/>
          </a:prstGeom>
          <a:solidFill>
            <a:schemeClr val="bg1">
              <a:lumMod val="95000"/>
            </a:schemeClr>
          </a:solidFill>
          <a:ln>
            <a:noFill/>
          </a:ln>
        </p:spPr>
        <p:txBody>
          <a:bodyPr wrap="square" rtlCol="0">
            <a:spAutoFit/>
          </a:bodyPr>
          <a:lstStyle/>
          <a:p>
            <a:endParaRPr kumimoji="1" lang="en-US" altLang="ja-JP" sz="1050" dirty="0">
              <a:solidFill>
                <a:schemeClr val="accent6"/>
              </a:solidFill>
              <a:latin typeface="+mn-ea"/>
            </a:endParaRPr>
          </a:p>
          <a:p>
            <a:r>
              <a:rPr kumimoji="1" lang="en-US" altLang="ja-JP" sz="2400" dirty="0">
                <a:solidFill>
                  <a:srgbClr val="FF0000"/>
                </a:solidFill>
                <a:highlight>
                  <a:srgbClr val="FFE699"/>
                </a:highlight>
                <a:latin typeface="+mn-ea"/>
              </a:rPr>
              <a:t>【</a:t>
            </a:r>
            <a:r>
              <a:rPr kumimoji="1" lang="ja-JP" altLang="en-US" sz="2400" dirty="0">
                <a:solidFill>
                  <a:srgbClr val="FF0000"/>
                </a:solidFill>
                <a:highlight>
                  <a:srgbClr val="FFE699"/>
                </a:highlight>
                <a:latin typeface="+mn-ea"/>
              </a:rPr>
              <a:t>予防対策及び巻き付き発生時の適切な対応例</a:t>
            </a:r>
            <a:r>
              <a:rPr kumimoji="1" lang="en-US" altLang="ja-JP" sz="2400" dirty="0">
                <a:solidFill>
                  <a:srgbClr val="FF0000"/>
                </a:solidFill>
                <a:highlight>
                  <a:srgbClr val="FFE699"/>
                </a:highlight>
                <a:latin typeface="+mn-ea"/>
              </a:rPr>
              <a:t>】</a:t>
            </a:r>
          </a:p>
          <a:p>
            <a:endParaRPr kumimoji="1" lang="ja-JP" altLang="en-US" sz="1050" dirty="0">
              <a:solidFill>
                <a:srgbClr val="FF0000"/>
              </a:solidFill>
              <a:latin typeface="+mn-ea"/>
            </a:endParaRPr>
          </a:p>
          <a:p>
            <a:r>
              <a:rPr kumimoji="1" lang="ja-JP" altLang="en-US" sz="2200" dirty="0">
                <a:latin typeface="+mn-ea"/>
              </a:rPr>
              <a:t>✓　操業中に予想される</a:t>
            </a:r>
            <a:r>
              <a:rPr kumimoji="1" lang="ja-JP" altLang="en-US" sz="2200" dirty="0">
                <a:solidFill>
                  <a:schemeClr val="accent6"/>
                </a:solidFill>
                <a:latin typeface="+mn-ea"/>
              </a:rPr>
              <a:t>気象、海況の変化に留意</a:t>
            </a:r>
            <a:r>
              <a:rPr kumimoji="1" lang="ja-JP" altLang="en-US" sz="2200" dirty="0">
                <a:latin typeface="+mn-ea"/>
              </a:rPr>
              <a:t>して、曳網コースの検</a:t>
            </a:r>
            <a:endParaRPr kumimoji="1" lang="en-US" altLang="ja-JP" sz="2200" dirty="0">
              <a:latin typeface="+mn-ea"/>
            </a:endParaRPr>
          </a:p>
          <a:p>
            <a:r>
              <a:rPr kumimoji="1" lang="ja-JP" altLang="en-US" sz="2200" dirty="0">
                <a:latin typeface="+mn-ea"/>
              </a:rPr>
              <a:t>　討、操業実施の可否を判断しましょう。</a:t>
            </a:r>
            <a:endParaRPr kumimoji="1" lang="en-US" altLang="ja-JP" sz="2200" dirty="0">
              <a:latin typeface="+mn-ea"/>
            </a:endParaRPr>
          </a:p>
          <a:p>
            <a:endParaRPr kumimoji="1" lang="ja-JP" altLang="en-US" sz="2200" dirty="0">
              <a:latin typeface="+mn-ea"/>
            </a:endParaRPr>
          </a:p>
          <a:p>
            <a:r>
              <a:rPr kumimoji="1" lang="ja-JP" altLang="en-US" sz="2200" dirty="0">
                <a:latin typeface="+mn-ea"/>
              </a:rPr>
              <a:t>✓　</a:t>
            </a:r>
            <a:r>
              <a:rPr kumimoji="1" lang="ja-JP" altLang="en-US" sz="2200" dirty="0">
                <a:solidFill>
                  <a:schemeClr val="accent6"/>
                </a:solidFill>
                <a:latin typeface="+mn-ea"/>
              </a:rPr>
              <a:t>操船指揮者と船尾作業指揮者のコミュニケーションを緊密</a:t>
            </a:r>
            <a:r>
              <a:rPr kumimoji="1" lang="ja-JP" altLang="en-US" sz="2200" dirty="0">
                <a:latin typeface="+mn-ea"/>
              </a:rPr>
              <a:t>にして、</a:t>
            </a:r>
            <a:endParaRPr kumimoji="1" lang="en-US" altLang="ja-JP" sz="2200" dirty="0">
              <a:latin typeface="+mn-ea"/>
            </a:endParaRPr>
          </a:p>
          <a:p>
            <a:r>
              <a:rPr kumimoji="1" lang="ja-JP" altLang="en-US" sz="2200" dirty="0">
                <a:latin typeface="+mn-ea"/>
              </a:rPr>
              <a:t>　船体と漁具の位置関係、漁具の状態を情報共有し、安全に作業しやす</a:t>
            </a:r>
            <a:endParaRPr kumimoji="1" lang="en-US" altLang="ja-JP" sz="2200" dirty="0">
              <a:latin typeface="+mn-ea"/>
            </a:endParaRPr>
          </a:p>
          <a:p>
            <a:r>
              <a:rPr kumimoji="1" lang="ja-JP" altLang="en-US" sz="2200" dirty="0">
                <a:latin typeface="+mn-ea"/>
              </a:rPr>
              <a:t>　い</a:t>
            </a:r>
            <a:r>
              <a:rPr kumimoji="1" lang="ja-JP" altLang="en-US" sz="2200" dirty="0">
                <a:solidFill>
                  <a:schemeClr val="accent6"/>
                </a:solidFill>
                <a:latin typeface="+mn-ea"/>
              </a:rPr>
              <a:t>船体動揺の少ない針路速力を保持</a:t>
            </a:r>
            <a:r>
              <a:rPr kumimoji="1" lang="ja-JP" altLang="en-US" sz="2200" dirty="0">
                <a:latin typeface="+mn-ea"/>
              </a:rPr>
              <a:t>しながら揚網作業を行ないましょ</a:t>
            </a:r>
            <a:endParaRPr kumimoji="1" lang="en-US" altLang="ja-JP" sz="2200" dirty="0">
              <a:latin typeface="+mn-ea"/>
            </a:endParaRPr>
          </a:p>
          <a:p>
            <a:r>
              <a:rPr kumimoji="1" lang="ja-JP" altLang="en-US" sz="2200" dirty="0">
                <a:latin typeface="+mn-ea"/>
              </a:rPr>
              <a:t>　う。</a:t>
            </a:r>
            <a:endParaRPr kumimoji="1" lang="en-US" altLang="ja-JP" sz="2200" dirty="0">
              <a:latin typeface="+mn-ea"/>
            </a:endParaRPr>
          </a:p>
          <a:p>
            <a:endParaRPr kumimoji="1" lang="en-US" altLang="ja-JP" sz="1050" dirty="0">
              <a:solidFill>
                <a:schemeClr val="bg1"/>
              </a:solidFill>
              <a:latin typeface="+mn-ea"/>
            </a:endParaRPr>
          </a:p>
        </p:txBody>
      </p:sp>
    </p:spTree>
    <p:extLst>
      <p:ext uri="{BB962C8B-B14F-4D97-AF65-F5344CB8AC3E}">
        <p14:creationId xmlns:p14="http://schemas.microsoft.com/office/powerpoint/2010/main" val="409580109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C9607B9D-29A3-0991-285B-F96B2EC04DF6}"/>
            </a:ext>
          </a:extLst>
        </p:cNvPr>
        <p:cNvGrpSpPr/>
        <p:nvPr/>
      </p:nvGrpSpPr>
      <p:grpSpPr>
        <a:xfrm>
          <a:off x="0" y="0"/>
          <a:ext cx="0" cy="0"/>
          <a:chOff x="0" y="0"/>
          <a:chExt cx="0" cy="0"/>
        </a:xfrm>
      </p:grpSpPr>
      <p:sp>
        <p:nvSpPr>
          <p:cNvPr id="6"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1" y="2"/>
            <a:ext cx="9905249"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1"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90342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スライド番号プレースホルダー 3">
            <a:extLst>
              <a:ext uri="{FF2B5EF4-FFF2-40B4-BE49-F238E27FC236}">
                <a16:creationId xmlns:a16="http://schemas.microsoft.com/office/drawing/2014/main" id="{F0C23F40-ED0C-0A1B-3B16-C700D1CA2B10}"/>
              </a:ext>
            </a:extLst>
          </p:cNvPr>
          <p:cNvSpPr>
            <a:spLocks noGrp="1"/>
          </p:cNvSpPr>
          <p:nvPr>
            <p:ph type="sldNum" sz="quarter" idx="12"/>
          </p:nvPr>
        </p:nvSpPr>
        <p:spPr>
          <a:xfrm>
            <a:off x="8420100" y="5578475"/>
            <a:ext cx="928074" cy="669925"/>
          </a:xfrm>
        </p:spPr>
        <p:txBody>
          <a:bodyPr vert="horz" lIns="91440" tIns="45720" rIns="91440" bIns="45720" rtlCol="0" anchor="b">
            <a:normAutofit/>
          </a:bodyPr>
          <a:lstStyle/>
          <a:p>
            <a:pPr>
              <a:spcAft>
                <a:spcPts val="600"/>
              </a:spcAft>
            </a:pPr>
            <a:fld id="{E19FEFA5-F69B-4463-85F3-6BA87B34B307}" type="slidenum">
              <a:rPr kumimoji="1" lang="en-US" altLang="ja-JP" sz="3200" b="0" i="0" kern="1200">
                <a:solidFill>
                  <a:srgbClr val="FFFFFF"/>
                </a:solidFill>
                <a:effectLst/>
                <a:latin typeface="+mn-lt"/>
                <a:ea typeface="+mn-ea"/>
                <a:cs typeface="+mn-cs"/>
              </a:rPr>
              <a:pPr>
                <a:spcAft>
                  <a:spcPts val="600"/>
                </a:spcAft>
              </a:pPr>
              <a:t>8</a:t>
            </a:fld>
            <a:endParaRPr kumimoji="1" lang="en-US" altLang="ja-JP" sz="3200" b="0" i="0" kern="1200">
              <a:solidFill>
                <a:srgbClr val="FFFFFF"/>
              </a:solidFill>
              <a:effectLst/>
              <a:latin typeface="+mn-lt"/>
              <a:ea typeface="+mn-ea"/>
              <a:cs typeface="+mn-cs"/>
            </a:endParaRPr>
          </a:p>
        </p:txBody>
      </p:sp>
      <p:sp>
        <p:nvSpPr>
          <p:cNvPr id="5" name="テキスト ボックス 4">
            <a:extLst>
              <a:ext uri="{FF2B5EF4-FFF2-40B4-BE49-F238E27FC236}">
                <a16:creationId xmlns:a16="http://schemas.microsoft.com/office/drawing/2014/main" id="{7F2AC6D9-9590-632B-90E1-A1F7957DEBEB}"/>
              </a:ext>
            </a:extLst>
          </p:cNvPr>
          <p:cNvSpPr txBox="1"/>
          <p:nvPr/>
        </p:nvSpPr>
        <p:spPr>
          <a:xfrm>
            <a:off x="305666" y="189914"/>
            <a:ext cx="9292087" cy="984885"/>
          </a:xfrm>
          <a:prstGeom prst="rect">
            <a:avLst/>
          </a:prstGeom>
          <a:noFill/>
          <a:ln>
            <a:noFill/>
          </a:ln>
        </p:spPr>
        <p:txBody>
          <a:bodyPr wrap="square" rtlCol="0">
            <a:spAutoFit/>
          </a:bodyPr>
          <a:lstStyle/>
          <a:p>
            <a:endParaRPr kumimoji="1" lang="en-US" altLang="ja-JP" sz="1000" dirty="0">
              <a:latin typeface="+mj-ea"/>
              <a:ea typeface="+mj-ea"/>
            </a:endParaRPr>
          </a:p>
          <a:p>
            <a:r>
              <a:rPr kumimoji="1" lang="ja-JP" altLang="en-US" sz="2400" dirty="0">
                <a:latin typeface="+mj-ea"/>
                <a:ea typeface="+mj-ea"/>
              </a:rPr>
              <a:t>✓　巻き付きトラブルで操船不能状態となった場合、</a:t>
            </a:r>
            <a:r>
              <a:rPr kumimoji="1" lang="ja-JP" altLang="en-US" sz="2400" dirty="0">
                <a:solidFill>
                  <a:schemeClr val="accent6"/>
                </a:solidFill>
                <a:latin typeface="+mj-ea"/>
                <a:ea typeface="+mj-ea"/>
              </a:rPr>
              <a:t>巻き付いた</a:t>
            </a:r>
            <a:endParaRPr kumimoji="1" lang="en-US" altLang="ja-JP" sz="2400" dirty="0">
              <a:solidFill>
                <a:schemeClr val="accent6"/>
              </a:solidFill>
              <a:latin typeface="+mj-ea"/>
              <a:ea typeface="+mj-ea"/>
            </a:endParaRPr>
          </a:p>
          <a:p>
            <a:r>
              <a:rPr kumimoji="1" lang="ja-JP" altLang="en-US" sz="2400" dirty="0">
                <a:solidFill>
                  <a:schemeClr val="accent6"/>
                </a:solidFill>
                <a:latin typeface="+mj-ea"/>
                <a:ea typeface="+mj-ea"/>
              </a:rPr>
              <a:t>　漁具を除去できるまで漂流する</a:t>
            </a:r>
            <a:r>
              <a:rPr kumimoji="1" lang="ja-JP" altLang="en-US" sz="2400" dirty="0">
                <a:latin typeface="+mj-ea"/>
                <a:ea typeface="+mj-ea"/>
              </a:rPr>
              <a:t>ことになります。</a:t>
            </a:r>
            <a:endParaRPr kumimoji="1" lang="en-US" altLang="ja-JP" sz="2400" dirty="0">
              <a:latin typeface="+mj-ea"/>
              <a:ea typeface="+mj-ea"/>
            </a:endParaRPr>
          </a:p>
        </p:txBody>
      </p:sp>
      <p:sp>
        <p:nvSpPr>
          <p:cNvPr id="7" name="テキスト ボックス 6">
            <a:extLst>
              <a:ext uri="{FF2B5EF4-FFF2-40B4-BE49-F238E27FC236}">
                <a16:creationId xmlns:a16="http://schemas.microsoft.com/office/drawing/2014/main" id="{E6988B71-ED9F-CE5F-34FA-4AD9D7CC54F6}"/>
              </a:ext>
            </a:extLst>
          </p:cNvPr>
          <p:cNvSpPr txBox="1"/>
          <p:nvPr/>
        </p:nvSpPr>
        <p:spPr>
          <a:xfrm>
            <a:off x="305665" y="2720852"/>
            <a:ext cx="9292087" cy="3947234"/>
          </a:xfrm>
          <a:prstGeom prst="rect">
            <a:avLst/>
          </a:prstGeom>
          <a:solidFill>
            <a:schemeClr val="bg1">
              <a:lumMod val="95000"/>
            </a:schemeClr>
          </a:solidFill>
          <a:ln>
            <a:noFill/>
          </a:ln>
        </p:spPr>
        <p:txBody>
          <a:bodyPr wrap="square" rtlCol="0">
            <a:spAutoFit/>
          </a:bodyPr>
          <a:lstStyle/>
          <a:p>
            <a:endParaRPr kumimoji="1" lang="en-US" altLang="ja-JP" sz="1050" dirty="0">
              <a:solidFill>
                <a:schemeClr val="bg1"/>
              </a:solidFill>
              <a:latin typeface="+mj-ea"/>
              <a:ea typeface="+mj-ea"/>
            </a:endParaRPr>
          </a:p>
          <a:p>
            <a:r>
              <a:rPr kumimoji="1" lang="ja-JP" altLang="en-US" sz="2200" dirty="0">
                <a:latin typeface="+mj-ea"/>
                <a:ea typeface="+mj-ea"/>
              </a:rPr>
              <a:t>✓　推進器や舵に巻き付いた漁具等を、</a:t>
            </a:r>
            <a:r>
              <a:rPr kumimoji="1" lang="ja-JP" altLang="en-US" sz="2200" dirty="0">
                <a:solidFill>
                  <a:schemeClr val="accent6"/>
                </a:solidFill>
                <a:latin typeface="+mj-ea"/>
                <a:ea typeface="+mj-ea"/>
              </a:rPr>
              <a:t>船体が波やうねりで動揺する中</a:t>
            </a:r>
            <a:endParaRPr kumimoji="1" lang="en-US" altLang="ja-JP" sz="2200" dirty="0">
              <a:solidFill>
                <a:schemeClr val="accent6"/>
              </a:solidFill>
              <a:latin typeface="+mj-ea"/>
              <a:ea typeface="+mj-ea"/>
            </a:endParaRPr>
          </a:p>
          <a:p>
            <a:r>
              <a:rPr kumimoji="1" lang="ja-JP" altLang="en-US" sz="2200" dirty="0">
                <a:solidFill>
                  <a:schemeClr val="accent6"/>
                </a:solidFill>
                <a:latin typeface="+mj-ea"/>
                <a:ea typeface="+mj-ea"/>
              </a:rPr>
              <a:t>　で完全に除去することは困難</a:t>
            </a:r>
            <a:r>
              <a:rPr kumimoji="1" lang="ja-JP" altLang="en-US" sz="2200" dirty="0">
                <a:latin typeface="+mj-ea"/>
                <a:ea typeface="+mj-ea"/>
              </a:rPr>
              <a:t>であるとともに、</a:t>
            </a:r>
            <a:r>
              <a:rPr kumimoji="1" lang="ja-JP" altLang="en-US" sz="2200" dirty="0">
                <a:solidFill>
                  <a:schemeClr val="accent6"/>
                </a:solidFill>
                <a:latin typeface="+mj-ea"/>
                <a:ea typeface="+mj-ea"/>
              </a:rPr>
              <a:t>危険を伴います</a:t>
            </a:r>
            <a:r>
              <a:rPr kumimoji="1" lang="ja-JP" altLang="en-US" sz="2200" dirty="0">
                <a:latin typeface="+mj-ea"/>
                <a:ea typeface="+mj-ea"/>
              </a:rPr>
              <a:t>。</a:t>
            </a:r>
            <a:endParaRPr kumimoji="1" lang="en-US" altLang="ja-JP" sz="2200" dirty="0">
              <a:latin typeface="+mj-ea"/>
              <a:ea typeface="+mj-ea"/>
            </a:endParaRPr>
          </a:p>
          <a:p>
            <a:endParaRPr kumimoji="1" lang="en-US" altLang="ja-JP" sz="1050" dirty="0">
              <a:latin typeface="+mj-ea"/>
              <a:ea typeface="+mj-ea"/>
            </a:endParaRPr>
          </a:p>
          <a:p>
            <a:r>
              <a:rPr kumimoji="1" lang="ja-JP" altLang="en-US" sz="2200" dirty="0">
                <a:latin typeface="+mj-ea"/>
                <a:ea typeface="+mj-ea"/>
              </a:rPr>
              <a:t>✓　また、サメなどの海洋生物による危険もあるため、乗組員を安易に</a:t>
            </a:r>
            <a:endParaRPr kumimoji="1" lang="en-US" altLang="ja-JP" sz="2200" dirty="0">
              <a:latin typeface="+mj-ea"/>
              <a:ea typeface="+mj-ea"/>
            </a:endParaRPr>
          </a:p>
          <a:p>
            <a:r>
              <a:rPr kumimoji="1" lang="ja-JP" altLang="en-US" sz="2200" dirty="0">
                <a:latin typeface="+mj-ea"/>
                <a:ea typeface="+mj-ea"/>
              </a:rPr>
              <a:t>　潜水させず、速やかに救助を要請してください。</a:t>
            </a:r>
            <a:endParaRPr kumimoji="1" lang="en-US" altLang="ja-JP" sz="2200" dirty="0">
              <a:latin typeface="+mj-ea"/>
              <a:ea typeface="+mj-ea"/>
            </a:endParaRPr>
          </a:p>
          <a:p>
            <a:endParaRPr kumimoji="1" lang="ja-JP" altLang="en-US" sz="1050" dirty="0">
              <a:latin typeface="+mj-ea"/>
              <a:ea typeface="+mj-ea"/>
            </a:endParaRPr>
          </a:p>
          <a:p>
            <a:r>
              <a:rPr kumimoji="1" lang="ja-JP" altLang="en-US" sz="2200" dirty="0">
                <a:latin typeface="+mj-ea"/>
                <a:ea typeface="+mj-ea"/>
              </a:rPr>
              <a:t>✓　救助を待つ間は</a:t>
            </a:r>
            <a:r>
              <a:rPr kumimoji="1" lang="ja-JP" altLang="en-US" sz="2200" dirty="0">
                <a:solidFill>
                  <a:schemeClr val="accent6"/>
                </a:solidFill>
                <a:latin typeface="+mj-ea"/>
                <a:ea typeface="+mj-ea"/>
              </a:rPr>
              <a:t>シーアンカー等を活用</a:t>
            </a:r>
            <a:r>
              <a:rPr kumimoji="1" lang="ja-JP" altLang="en-US" sz="2200" dirty="0">
                <a:latin typeface="+mj-ea"/>
                <a:ea typeface="+mj-ea"/>
              </a:rPr>
              <a:t>して、船首を風やうねりに向</a:t>
            </a:r>
            <a:endParaRPr kumimoji="1" lang="en-US" altLang="ja-JP" sz="2200" dirty="0">
              <a:latin typeface="+mj-ea"/>
              <a:ea typeface="+mj-ea"/>
            </a:endParaRPr>
          </a:p>
          <a:p>
            <a:r>
              <a:rPr kumimoji="1" lang="ja-JP" altLang="en-US" sz="2200" dirty="0">
                <a:latin typeface="+mj-ea"/>
                <a:ea typeface="+mj-ea"/>
              </a:rPr>
              <a:t>　けることで、</a:t>
            </a:r>
            <a:r>
              <a:rPr kumimoji="1" lang="ja-JP" altLang="en-US" sz="2200" dirty="0">
                <a:solidFill>
                  <a:schemeClr val="accent6"/>
                </a:solidFill>
                <a:latin typeface="+mj-ea"/>
                <a:ea typeface="+mj-ea"/>
              </a:rPr>
              <a:t>転覆を防止</a:t>
            </a:r>
            <a:r>
              <a:rPr kumimoji="1" lang="ja-JP" altLang="en-US" sz="2200" dirty="0">
                <a:latin typeface="+mj-ea"/>
                <a:ea typeface="+mj-ea"/>
              </a:rPr>
              <a:t>しましょう。また、</a:t>
            </a:r>
            <a:r>
              <a:rPr kumimoji="1" lang="ja-JP" altLang="en-US" sz="2200" dirty="0">
                <a:solidFill>
                  <a:schemeClr val="accent6"/>
                </a:solidFill>
                <a:latin typeface="+mj-ea"/>
                <a:ea typeface="+mj-ea"/>
              </a:rPr>
              <a:t>水深が浅く、投錨可能な　</a:t>
            </a:r>
            <a:endParaRPr kumimoji="1" lang="en-US" altLang="ja-JP" sz="2200" dirty="0">
              <a:solidFill>
                <a:schemeClr val="accent6"/>
              </a:solidFill>
              <a:latin typeface="+mj-ea"/>
              <a:ea typeface="+mj-ea"/>
            </a:endParaRPr>
          </a:p>
          <a:p>
            <a:r>
              <a:rPr kumimoji="1" lang="ja-JP" altLang="en-US" sz="2200" dirty="0">
                <a:solidFill>
                  <a:schemeClr val="accent6"/>
                </a:solidFill>
                <a:latin typeface="+mj-ea"/>
                <a:ea typeface="+mj-ea"/>
              </a:rPr>
              <a:t>　海域</a:t>
            </a:r>
            <a:r>
              <a:rPr kumimoji="1" lang="ja-JP" altLang="en-US" sz="2200" dirty="0">
                <a:latin typeface="+mj-ea"/>
                <a:ea typeface="+mj-ea"/>
              </a:rPr>
              <a:t>では、</a:t>
            </a:r>
            <a:r>
              <a:rPr kumimoji="1" lang="ja-JP" altLang="en-US" sz="2200" dirty="0">
                <a:solidFill>
                  <a:schemeClr val="accent6"/>
                </a:solidFill>
                <a:latin typeface="+mj-ea"/>
                <a:ea typeface="+mj-ea"/>
              </a:rPr>
              <a:t>錨の使用も検討</a:t>
            </a:r>
            <a:r>
              <a:rPr kumimoji="1" lang="ja-JP" altLang="en-US" sz="2200" dirty="0">
                <a:latin typeface="+mj-ea"/>
                <a:ea typeface="+mj-ea"/>
              </a:rPr>
              <a:t>しましょう。</a:t>
            </a:r>
            <a:endParaRPr kumimoji="1" lang="en-US" altLang="ja-JP" sz="2200" dirty="0">
              <a:latin typeface="+mj-ea"/>
              <a:ea typeface="+mj-ea"/>
            </a:endParaRPr>
          </a:p>
          <a:p>
            <a:endParaRPr kumimoji="1" lang="en-US" altLang="ja-JP" sz="1050" dirty="0">
              <a:latin typeface="+mj-ea"/>
              <a:ea typeface="+mj-ea"/>
            </a:endParaRPr>
          </a:p>
          <a:p>
            <a:r>
              <a:rPr kumimoji="1" lang="ja-JP" altLang="en-US" sz="2200" dirty="0">
                <a:latin typeface="+mj-ea"/>
                <a:ea typeface="+mj-ea"/>
              </a:rPr>
              <a:t>✓　漂流して浅瀬に接近する前に投錨できるように準備を整えることで、</a:t>
            </a:r>
            <a:endParaRPr kumimoji="1" lang="en-US" altLang="ja-JP" sz="2200" dirty="0">
              <a:latin typeface="+mj-ea"/>
              <a:ea typeface="+mj-ea"/>
            </a:endParaRPr>
          </a:p>
          <a:p>
            <a:r>
              <a:rPr kumimoji="1" lang="ja-JP" altLang="en-US" sz="2200" dirty="0">
                <a:latin typeface="+mj-ea"/>
                <a:ea typeface="+mj-ea"/>
              </a:rPr>
              <a:t>　座礁や定置網等の沿岸施設の損傷を防ぐこともできます。</a:t>
            </a:r>
            <a:endParaRPr kumimoji="1" lang="en-US" altLang="ja-JP" sz="2200" dirty="0">
              <a:latin typeface="+mj-ea"/>
              <a:ea typeface="+mj-ea"/>
            </a:endParaRPr>
          </a:p>
          <a:p>
            <a:endParaRPr kumimoji="1" lang="ja-JP" altLang="en-US" sz="1050" dirty="0">
              <a:solidFill>
                <a:schemeClr val="bg1"/>
              </a:solidFill>
              <a:latin typeface="+mj-ea"/>
              <a:ea typeface="+mj-ea"/>
            </a:endParaRPr>
          </a:p>
        </p:txBody>
      </p:sp>
      <p:sp>
        <p:nvSpPr>
          <p:cNvPr id="2" name="テキスト ボックス 1">
            <a:extLst>
              <a:ext uri="{FF2B5EF4-FFF2-40B4-BE49-F238E27FC236}">
                <a16:creationId xmlns:a16="http://schemas.microsoft.com/office/drawing/2014/main" id="{B1AFEA43-EFD1-2D65-AEE0-8C2B78303BB5}"/>
              </a:ext>
            </a:extLst>
          </p:cNvPr>
          <p:cNvSpPr txBox="1"/>
          <p:nvPr/>
        </p:nvSpPr>
        <p:spPr>
          <a:xfrm>
            <a:off x="305665" y="1288445"/>
            <a:ext cx="9292087" cy="984885"/>
          </a:xfrm>
          <a:prstGeom prst="rect">
            <a:avLst/>
          </a:prstGeom>
          <a:solidFill>
            <a:srgbClr val="FFE699"/>
          </a:solidFill>
          <a:ln>
            <a:noFill/>
          </a:ln>
        </p:spPr>
        <p:txBody>
          <a:bodyPr wrap="square" rtlCol="0">
            <a:spAutoFit/>
          </a:bodyPr>
          <a:lstStyle/>
          <a:p>
            <a:r>
              <a:rPr kumimoji="1" lang="ja-JP" altLang="en-US" sz="2400" dirty="0">
                <a:solidFill>
                  <a:srgbClr val="FF0000"/>
                </a:solidFill>
                <a:latin typeface="+mn-ea"/>
              </a:rPr>
              <a:t>→　このような状況で荒天に遭遇すると船体が風波を真横から受</a:t>
            </a:r>
            <a:endParaRPr kumimoji="1" lang="en-US" altLang="ja-JP" sz="2400" dirty="0">
              <a:solidFill>
                <a:srgbClr val="FF0000"/>
              </a:solidFill>
              <a:latin typeface="+mn-ea"/>
            </a:endParaRPr>
          </a:p>
          <a:p>
            <a:r>
              <a:rPr kumimoji="1" lang="ja-JP" altLang="en-US" sz="2400" dirty="0">
                <a:solidFill>
                  <a:srgbClr val="FF0000"/>
                </a:solidFill>
                <a:latin typeface="+mn-ea"/>
              </a:rPr>
              <a:t>　け、転覆のリスクが高まります。</a:t>
            </a:r>
            <a:endParaRPr kumimoji="1" lang="en-US" altLang="ja-JP" sz="2400" dirty="0">
              <a:solidFill>
                <a:srgbClr val="FF0000"/>
              </a:solidFill>
              <a:latin typeface="+mn-ea"/>
            </a:endParaRPr>
          </a:p>
          <a:p>
            <a:endParaRPr kumimoji="1" lang="ja-JP" altLang="en-US" sz="1000" b="1" dirty="0">
              <a:solidFill>
                <a:srgbClr val="FF0000"/>
              </a:solidFill>
              <a:latin typeface="+mn-ea"/>
            </a:endParaRPr>
          </a:p>
        </p:txBody>
      </p:sp>
    </p:spTree>
    <p:extLst>
      <p:ext uri="{BB962C8B-B14F-4D97-AF65-F5344CB8AC3E}">
        <p14:creationId xmlns:p14="http://schemas.microsoft.com/office/powerpoint/2010/main" val="1950944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7645845FE584949A9DAF21575ECBFFF" ma:contentTypeVersion="19" ma:contentTypeDescription="新しいドキュメントを作成します。" ma:contentTypeScope="" ma:versionID="5a04591ab43e10d08264caac865ccc95">
  <xsd:schema xmlns:xsd="http://www.w3.org/2001/XMLSchema" xmlns:xs="http://www.w3.org/2001/XMLSchema" xmlns:p="http://schemas.microsoft.com/office/2006/metadata/properties" xmlns:ns2="f8d93d72-e8f0-4c90-8ce1-a9548ccb60bb" xmlns:ns3="85ec59af-1a16-40a0-b163-384e34c79a5c" targetNamespace="http://schemas.microsoft.com/office/2006/metadata/properties" ma:root="true" ma:fieldsID="3eda81e7edba17f1144cf4b96702d7a8" ns2:_="" ns3:_="">
    <xsd:import namespace="f8d93d72-e8f0-4c90-8ce1-a9548ccb60bb"/>
    <xsd:import namespace="85ec59af-1a16-40a0-b163-384e34c79a5c"/>
    <xsd:element name="properties">
      <xsd:complexType>
        <xsd:sequence>
          <xsd:element name="documentManagement">
            <xsd:complexType>
              <xsd:all>
                <xsd:element ref="ns2:_x4f5c__x6210__x65e5__x6642_"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3:SharedWithUsers" minOccurs="0"/>
                <xsd:element ref="ns3:SharedWithDetails" minOccurs="0"/>
                <xsd:element ref="ns2:response" minOccurs="0"/>
                <xsd:element ref="ns2:name" minOccurs="0"/>
                <xsd:element ref="ns2:Em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93d72-e8f0-4c90-8ce1-a9548ccb60bb" elementFormDefault="qualified">
    <xsd:import namespace="http://schemas.microsoft.com/office/2006/documentManagement/types"/>
    <xsd:import namespace="http://schemas.microsoft.com/office/infopath/2007/PartnerControls"/>
    <xsd:element name="_x4f5c__x6210__x65e5__x6642_" ma:index="8" nillable="true" ma:displayName="作成日時" ma:default="" ma:description="" ma:format="DateTime" ma:internalName="_x4f5c__x6210__x65e5__x6642_">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response" ma:index="24" nillable="true" ma:displayName="response" ma:format="Dropdown" ma:internalName="response">
      <xsd:simpleType>
        <xsd:restriction base="dms:Text">
          <xsd:maxLength value="255"/>
        </xsd:restriction>
      </xsd:simpleType>
    </xsd:element>
    <xsd:element name="name" ma:index="25" nillable="true" ma:displayName="name" ma:format="Dropdown" ma:internalName="name">
      <xsd:simpleType>
        <xsd:restriction base="dms:Text">
          <xsd:maxLength value="255"/>
        </xsd:restriction>
      </xsd:simpleType>
    </xsd:element>
    <xsd:element name="Email" ma:index="26" nillable="true" ma:displayName="Email" ma:format="Dropdown" ma:internalName="Emai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ec59af-1a16-40a0-b163-384e34c79a5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63d719b-d03e-426f-a0a8-ceada2aff59c}" ma:internalName="TaxCatchAll" ma:showField="CatchAllData" ma:web="85ec59af-1a16-40a0-b163-384e34c79a5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d93d72-e8f0-4c90-8ce1-a9548ccb60bb">
      <Terms xmlns="http://schemas.microsoft.com/office/infopath/2007/PartnerControls"/>
    </lcf76f155ced4ddcb4097134ff3c332f>
    <TaxCatchAll xmlns="85ec59af-1a16-40a0-b163-384e34c79a5c" xsi:nil="true"/>
    <_x4f5c__x6210__x65e5__x6642_ xmlns="f8d93d72-e8f0-4c90-8ce1-a9548ccb60bb" xsi:nil="true"/>
    <response xmlns="f8d93d72-e8f0-4c90-8ce1-a9548ccb60bb" xsi:nil="true"/>
    <Email xmlns="f8d93d72-e8f0-4c90-8ce1-a9548ccb60bb" xsi:nil="true"/>
    <name xmlns="f8d93d72-e8f0-4c90-8ce1-a9548ccb60b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56FFFC-A502-42F2-9D0E-CA1F8477B8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93d72-e8f0-4c90-8ce1-a9548ccb60bb"/>
    <ds:schemaRef ds:uri="85ec59af-1a16-40a0-b163-384e34c79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16AF19-F897-4169-950E-6B4A978D7C34}">
  <ds:schemaRefs>
    <ds:schemaRef ds:uri="http://schemas.microsoft.com/office/2006/documentManagement/types"/>
    <ds:schemaRef ds:uri="http://www.w3.org/XML/1998/namespace"/>
    <ds:schemaRef ds:uri="f8d93d72-e8f0-4c90-8ce1-a9548ccb60bb"/>
    <ds:schemaRef ds:uri="85ec59af-1a16-40a0-b163-384e34c79a5c"/>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5AAD7DB-1019-46BA-8795-1B1BEAC935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4433</TotalTime>
  <Words>3246</Words>
  <Application>Microsoft Office PowerPoint</Application>
  <PresentationFormat>A4 210 x 297 mm</PresentationFormat>
  <Paragraphs>297</Paragraphs>
  <Slides>25</Slides>
  <Notes>13</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スライド タイトル</vt:lpstr>
      </vt:variant>
      <vt:variant>
        <vt:i4>25</vt:i4>
      </vt:variant>
      <vt:variant>
        <vt:lpstr>目的別スライド ショー</vt:lpstr>
      </vt:variant>
      <vt:variant>
        <vt:i4>1</vt:i4>
      </vt:variant>
    </vt:vector>
  </HeadingPairs>
  <TitlesOfParts>
    <vt:vector size="34" baseType="lpstr">
      <vt:lpstr>BIZ UDPゴシック</vt:lpstr>
      <vt:lpstr>ＭＳ Ｐゴシック</vt:lpstr>
      <vt:lpstr>ＭＳ ゴシック</vt:lpstr>
      <vt:lpstr>メイリオ</vt:lpstr>
      <vt:lpstr>游ゴシック</vt:lpstr>
      <vt:lpstr>Century Gothic</vt:lpstr>
      <vt:lpstr>Wingdings 3</vt:lpstr>
      <vt:lpstr>スライス</vt:lpstr>
      <vt:lpstr>Ⅱ.漁ろう操船に関する知識  ３．漁船の運航の注意</vt:lpstr>
      <vt:lpstr>PowerPoint プレゼンテーション</vt:lpstr>
      <vt:lpstr>PowerPoint プレゼンテーション</vt:lpstr>
      <vt:lpstr>PowerPoint プレゼンテーション</vt:lpstr>
      <vt:lpstr>（１）推進器、舵への 　巻きつき防止</vt:lpstr>
      <vt:lpstr>PowerPoint プレゼンテーション</vt:lpstr>
      <vt:lpstr>PowerPoint プレゼンテーション</vt:lpstr>
      <vt:lpstr>PowerPoint プレゼンテーション</vt:lpstr>
      <vt:lpstr>PowerPoint プレゼンテーション</vt:lpstr>
      <vt:lpstr>（２）漁具投入時、回収時 　　の操船上の注意 </vt:lpstr>
      <vt:lpstr>PowerPoint プレゼンテーション</vt:lpstr>
      <vt:lpstr>PowerPoint プレゼンテーション</vt:lpstr>
      <vt:lpstr>PowerPoint プレゼンテーション</vt:lpstr>
      <vt:lpstr>PowerPoint プレゼンテーション</vt:lpstr>
      <vt:lpstr>（３）オッターボードの 　　転倒防止</vt:lpstr>
      <vt:lpstr>PowerPoint プレゼンテーション</vt:lpstr>
      <vt:lpstr>PowerPoint プレゼンテーション</vt:lpstr>
      <vt:lpstr>（４）漁獲物積載の 　　  注意</vt:lpstr>
      <vt:lpstr>PowerPoint プレゼンテーション</vt:lpstr>
      <vt:lpstr>PowerPoint プレゼンテーション</vt:lpstr>
      <vt:lpstr>（５）他国の漁船との 　　事故防止 </vt:lpstr>
      <vt:lpstr>PowerPoint プレゼンテーション</vt:lpstr>
      <vt:lpstr>PowerPoint プレゼンテーション</vt:lpstr>
      <vt:lpstr>PowerPoint プレゼンテーション</vt:lpstr>
      <vt:lpstr>PowerPoint プレゼンテーション</vt:lpstr>
      <vt:lpstr>目的別スライド ショー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水産基本計画の フォローアップについて</dc:title>
  <dc:creator>kazuo_imura240</dc:creator>
  <cp:lastModifiedBy>小川 柚葉</cp:lastModifiedBy>
  <cp:revision>14</cp:revision>
  <cp:lastPrinted>2025-11-17T04:05:58Z</cp:lastPrinted>
  <dcterms:created xsi:type="dcterms:W3CDTF">2019-10-28T09:07:14Z</dcterms:created>
  <dcterms:modified xsi:type="dcterms:W3CDTF">2025-12-18T04:47:40Z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0x01010027645845FE584949A9DAF21575ECBFFF</vt:lpwstr>
  </property>
  <property fmtid="{D5CDD505-2E9C-101B-9397-08002B2CF9AE}" pid="3" name="MediaServiceImageTags">
    <vt:lpwstr/>
  </property>
</Properties>
</file>